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2"/>
  </p:notesMasterIdLst>
  <p:sldIdLst>
    <p:sldId id="256" r:id="rId3"/>
    <p:sldId id="400" r:id="rId4"/>
    <p:sldId id="405" r:id="rId5"/>
    <p:sldId id="410" r:id="rId6"/>
    <p:sldId id="407" r:id="rId7"/>
    <p:sldId id="409" r:id="rId8"/>
    <p:sldId id="404" r:id="rId9"/>
    <p:sldId id="432" r:id="rId10"/>
    <p:sldId id="412" r:id="rId11"/>
    <p:sldId id="413" r:id="rId12"/>
    <p:sldId id="416" r:id="rId13"/>
    <p:sldId id="418" r:id="rId14"/>
    <p:sldId id="419" r:id="rId15"/>
    <p:sldId id="420" r:id="rId16"/>
    <p:sldId id="421" r:id="rId17"/>
    <p:sldId id="422" r:id="rId18"/>
    <p:sldId id="423" r:id="rId19"/>
    <p:sldId id="438" r:id="rId20"/>
    <p:sldId id="272" r:id="rId2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BD4"/>
    <a:srgbClr val="595959"/>
    <a:srgbClr val="8DD9FF"/>
    <a:srgbClr val="AFE4FC"/>
    <a:srgbClr val="3B87C5"/>
    <a:srgbClr val="4FCEE7"/>
    <a:srgbClr val="34A3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1667" autoAdjust="0"/>
  </p:normalViewPr>
  <p:slideViewPr>
    <p:cSldViewPr snapToGrid="0" showGuides="1">
      <p:cViewPr varScale="1">
        <p:scale>
          <a:sx n="103" d="100"/>
          <a:sy n="103" d="100"/>
        </p:scale>
        <p:origin x="138" y="348"/>
      </p:cViewPr>
      <p:guideLst>
        <p:guide pos="3840"/>
        <p:guide orient="horz" pos="216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BA81B8-94DB-498D-A2E8-0F3F82D48326}" type="doc">
      <dgm:prSet loTypeId="urn:microsoft.com/office/officeart/2005/8/layout/pyramid1" loCatId="pyramid" qsTypeId="urn:microsoft.com/office/officeart/2005/8/quickstyle/simple5" qsCatId="simple" csTypeId="urn:microsoft.com/office/officeart/2005/8/colors/accent1_2" csCatId="accent1" phldr="1"/>
      <dgm:spPr/>
    </dgm:pt>
    <dgm:pt modelId="{E6D68326-32EC-4040-83E9-C8800A66282A}">
      <dgm:prSet phldrT="[Text]" custT="1"/>
      <dgm:spPr>
        <a:solidFill>
          <a:srgbClr val="34A3D4"/>
        </a:solidFill>
      </dgm:spPr>
      <dgm:t>
        <a:bodyPr/>
        <a:lstStyle/>
        <a:p>
          <a:r>
            <a:rPr lang="en-US" sz="1200" b="1" dirty="0">
              <a:solidFill>
                <a:schemeClr val="bg1"/>
              </a:solidFill>
              <a:latin typeface="Arial" panose="020B0604020202020204" pitchFamily="34" charset="0"/>
              <a:cs typeface="Arial" panose="020B0604020202020204" pitchFamily="34" charset="0"/>
            </a:rPr>
            <a:t>WISDOM</a:t>
          </a:r>
          <a:endParaRPr lang="tr-TR" sz="1200" b="1" dirty="0">
            <a:solidFill>
              <a:schemeClr val="bg1"/>
            </a:solidFill>
            <a:latin typeface="Arial" panose="020B0604020202020204" pitchFamily="34" charset="0"/>
            <a:cs typeface="Arial" panose="020B0604020202020204" pitchFamily="34" charset="0"/>
          </a:endParaRPr>
        </a:p>
      </dgm:t>
    </dgm:pt>
    <dgm:pt modelId="{7A13CFF4-F8D0-4AFF-BBC4-62A657B27179}" type="parTrans" cxnId="{88596B72-7DD1-40E8-B314-7487BC18899B}">
      <dgm:prSet/>
      <dgm:spPr/>
      <dgm:t>
        <a:bodyPr/>
        <a:lstStyle/>
        <a:p>
          <a:endParaRPr lang="tr-TR"/>
        </a:p>
      </dgm:t>
    </dgm:pt>
    <dgm:pt modelId="{A707FD90-9628-4DFD-9BA1-88FB8C4E9B7B}" type="sibTrans" cxnId="{88596B72-7DD1-40E8-B314-7487BC18899B}">
      <dgm:prSet/>
      <dgm:spPr/>
      <dgm:t>
        <a:bodyPr/>
        <a:lstStyle/>
        <a:p>
          <a:endParaRPr lang="tr-TR"/>
        </a:p>
      </dgm:t>
    </dgm:pt>
    <dgm:pt modelId="{4A0DF36C-8D58-4524-B7A0-EABBE25A39F6}">
      <dgm:prSet phldrT="[Text]" custT="1"/>
      <dgm:spPr>
        <a:solidFill>
          <a:srgbClr val="34A3D4"/>
        </a:solidFill>
      </dgm:spPr>
      <dgm:t>
        <a:bodyPr/>
        <a:lstStyle/>
        <a:p>
          <a:r>
            <a:rPr lang="en-US" sz="2000" b="1" dirty="0">
              <a:solidFill>
                <a:schemeClr val="bg1"/>
              </a:solidFill>
              <a:latin typeface="Arial" panose="020B0604020202020204" pitchFamily="34" charset="0"/>
              <a:cs typeface="Arial" panose="020B0604020202020204" pitchFamily="34" charset="0"/>
            </a:rPr>
            <a:t>KNOWLEDGE</a:t>
          </a:r>
          <a:endParaRPr lang="tr-TR" sz="2400" b="1" dirty="0">
            <a:solidFill>
              <a:schemeClr val="bg1"/>
            </a:solidFill>
            <a:latin typeface="Arial" panose="020B0604020202020204" pitchFamily="34" charset="0"/>
            <a:cs typeface="Arial" panose="020B0604020202020204" pitchFamily="34" charset="0"/>
          </a:endParaRPr>
        </a:p>
      </dgm:t>
    </dgm:pt>
    <dgm:pt modelId="{5E056A93-6B33-4AD4-AB9E-9C7514AC4B7B}" type="parTrans" cxnId="{1ACA4B87-5C23-4B77-8C19-AF1C3EDF908B}">
      <dgm:prSet/>
      <dgm:spPr/>
      <dgm:t>
        <a:bodyPr/>
        <a:lstStyle/>
        <a:p>
          <a:endParaRPr lang="tr-TR"/>
        </a:p>
      </dgm:t>
    </dgm:pt>
    <dgm:pt modelId="{A5CEF019-780F-41EE-9F30-99ABD5974918}" type="sibTrans" cxnId="{1ACA4B87-5C23-4B77-8C19-AF1C3EDF908B}">
      <dgm:prSet/>
      <dgm:spPr/>
      <dgm:t>
        <a:bodyPr/>
        <a:lstStyle/>
        <a:p>
          <a:endParaRPr lang="tr-TR"/>
        </a:p>
      </dgm:t>
    </dgm:pt>
    <dgm:pt modelId="{C83A0E58-27EC-46A8-B137-FA1D799DF8A7}">
      <dgm:prSet phldrT="[Text]" custT="1"/>
      <dgm:spPr>
        <a:solidFill>
          <a:srgbClr val="34A3D4"/>
        </a:solidFill>
      </dgm:spPr>
      <dgm:t>
        <a:bodyPr/>
        <a:lstStyle/>
        <a:p>
          <a:r>
            <a:rPr lang="en-US" sz="3200" b="1" dirty="0">
              <a:solidFill>
                <a:schemeClr val="bg1"/>
              </a:solidFill>
              <a:latin typeface="Arial" panose="020B0604020202020204" pitchFamily="34" charset="0"/>
              <a:cs typeface="Arial" panose="020B0604020202020204" pitchFamily="34" charset="0"/>
            </a:rPr>
            <a:t>INFORMATION</a:t>
          </a:r>
          <a:endParaRPr lang="tr-TR" sz="3600" b="1" dirty="0">
            <a:solidFill>
              <a:schemeClr val="bg1"/>
            </a:solidFill>
            <a:latin typeface="Arial" panose="020B0604020202020204" pitchFamily="34" charset="0"/>
            <a:cs typeface="Arial" panose="020B0604020202020204" pitchFamily="34" charset="0"/>
          </a:endParaRPr>
        </a:p>
      </dgm:t>
    </dgm:pt>
    <dgm:pt modelId="{1BF5C5F7-8E26-4108-AFE7-3EA5AC3C269D}" type="parTrans" cxnId="{CA8751D5-385E-4FE1-9DDA-A53EF1858A6D}">
      <dgm:prSet/>
      <dgm:spPr/>
      <dgm:t>
        <a:bodyPr/>
        <a:lstStyle/>
        <a:p>
          <a:endParaRPr lang="tr-TR"/>
        </a:p>
      </dgm:t>
    </dgm:pt>
    <dgm:pt modelId="{A5ABA73F-030D-4A72-BD1B-E78F02EF9F0D}" type="sibTrans" cxnId="{CA8751D5-385E-4FE1-9DDA-A53EF1858A6D}">
      <dgm:prSet/>
      <dgm:spPr/>
      <dgm:t>
        <a:bodyPr/>
        <a:lstStyle/>
        <a:p>
          <a:endParaRPr lang="tr-TR"/>
        </a:p>
      </dgm:t>
    </dgm:pt>
    <dgm:pt modelId="{57BFBD89-6247-496C-95F3-08F6E0292C0E}">
      <dgm:prSet phldrT="[Text]" custT="1"/>
      <dgm:spPr>
        <a:solidFill>
          <a:srgbClr val="34A3D4"/>
        </a:solidFill>
      </dgm:spPr>
      <dgm:t>
        <a:bodyPr/>
        <a:lstStyle/>
        <a:p>
          <a:r>
            <a:rPr lang="en-US" sz="6600" b="1" dirty="0">
              <a:solidFill>
                <a:schemeClr val="bg1"/>
              </a:solidFill>
              <a:latin typeface="Arial" panose="020B0604020202020204" pitchFamily="34" charset="0"/>
              <a:cs typeface="Arial" panose="020B0604020202020204" pitchFamily="34" charset="0"/>
            </a:rPr>
            <a:t>DATA</a:t>
          </a:r>
          <a:endParaRPr lang="tr-TR" sz="6600" b="1" dirty="0">
            <a:solidFill>
              <a:schemeClr val="bg1"/>
            </a:solidFill>
            <a:latin typeface="Arial" panose="020B0604020202020204" pitchFamily="34" charset="0"/>
            <a:cs typeface="Arial" panose="020B0604020202020204" pitchFamily="34" charset="0"/>
          </a:endParaRPr>
        </a:p>
      </dgm:t>
    </dgm:pt>
    <dgm:pt modelId="{B67FB07E-A83B-4206-BDE8-9BD69939E2E4}" type="parTrans" cxnId="{5DA01460-A2CE-4D76-8195-78C44D322C92}">
      <dgm:prSet/>
      <dgm:spPr/>
      <dgm:t>
        <a:bodyPr/>
        <a:lstStyle/>
        <a:p>
          <a:endParaRPr lang="tr-TR"/>
        </a:p>
      </dgm:t>
    </dgm:pt>
    <dgm:pt modelId="{66D942CD-3578-415E-8B71-D2E9290B5FB9}" type="sibTrans" cxnId="{5DA01460-A2CE-4D76-8195-78C44D322C92}">
      <dgm:prSet/>
      <dgm:spPr/>
      <dgm:t>
        <a:bodyPr/>
        <a:lstStyle/>
        <a:p>
          <a:endParaRPr lang="tr-TR"/>
        </a:p>
      </dgm:t>
    </dgm:pt>
    <dgm:pt modelId="{3BDC8EAB-1DE1-4EEC-924C-BAC71278ECD1}" type="pres">
      <dgm:prSet presAssocID="{D7BA81B8-94DB-498D-A2E8-0F3F82D48326}" presName="Name0" presStyleCnt="0">
        <dgm:presLayoutVars>
          <dgm:dir/>
          <dgm:animLvl val="lvl"/>
          <dgm:resizeHandles val="exact"/>
        </dgm:presLayoutVars>
      </dgm:prSet>
      <dgm:spPr/>
    </dgm:pt>
    <dgm:pt modelId="{77125A67-0CF4-4699-8E31-6E7BD834E160}" type="pres">
      <dgm:prSet presAssocID="{E6D68326-32EC-4040-83E9-C8800A66282A}" presName="Name8" presStyleCnt="0"/>
      <dgm:spPr/>
    </dgm:pt>
    <dgm:pt modelId="{29E785E9-C3EC-47CC-A0F5-87D290613220}" type="pres">
      <dgm:prSet presAssocID="{E6D68326-32EC-4040-83E9-C8800A66282A}" presName="level" presStyleLbl="node1" presStyleIdx="0" presStyleCnt="4">
        <dgm:presLayoutVars>
          <dgm:chMax val="1"/>
          <dgm:bulletEnabled val="1"/>
        </dgm:presLayoutVars>
      </dgm:prSet>
      <dgm:spPr/>
    </dgm:pt>
    <dgm:pt modelId="{8EC5EB00-5C12-43F5-BA6D-E5AB40C0DAFC}" type="pres">
      <dgm:prSet presAssocID="{E6D68326-32EC-4040-83E9-C8800A66282A}" presName="levelTx" presStyleLbl="revTx" presStyleIdx="0" presStyleCnt="0">
        <dgm:presLayoutVars>
          <dgm:chMax val="1"/>
          <dgm:bulletEnabled val="1"/>
        </dgm:presLayoutVars>
      </dgm:prSet>
      <dgm:spPr/>
    </dgm:pt>
    <dgm:pt modelId="{1287638A-336A-4DF8-B9D8-63512650EBAD}" type="pres">
      <dgm:prSet presAssocID="{4A0DF36C-8D58-4524-B7A0-EABBE25A39F6}" presName="Name8" presStyleCnt="0"/>
      <dgm:spPr/>
    </dgm:pt>
    <dgm:pt modelId="{31B2C59B-8BD6-4E17-A3C3-ED90345B980F}" type="pres">
      <dgm:prSet presAssocID="{4A0DF36C-8D58-4524-B7A0-EABBE25A39F6}" presName="level" presStyleLbl="node1" presStyleIdx="1" presStyleCnt="4">
        <dgm:presLayoutVars>
          <dgm:chMax val="1"/>
          <dgm:bulletEnabled val="1"/>
        </dgm:presLayoutVars>
      </dgm:prSet>
      <dgm:spPr/>
    </dgm:pt>
    <dgm:pt modelId="{BDDC2FDB-164B-469E-AD46-5FACF2D6038C}" type="pres">
      <dgm:prSet presAssocID="{4A0DF36C-8D58-4524-B7A0-EABBE25A39F6}" presName="levelTx" presStyleLbl="revTx" presStyleIdx="0" presStyleCnt="0">
        <dgm:presLayoutVars>
          <dgm:chMax val="1"/>
          <dgm:bulletEnabled val="1"/>
        </dgm:presLayoutVars>
      </dgm:prSet>
      <dgm:spPr/>
    </dgm:pt>
    <dgm:pt modelId="{D3580883-0DF0-4BEB-A067-679B3746E62D}" type="pres">
      <dgm:prSet presAssocID="{C83A0E58-27EC-46A8-B137-FA1D799DF8A7}" presName="Name8" presStyleCnt="0"/>
      <dgm:spPr/>
    </dgm:pt>
    <dgm:pt modelId="{A2EC5F7F-EEC4-4349-9783-7958BF4F6743}" type="pres">
      <dgm:prSet presAssocID="{C83A0E58-27EC-46A8-B137-FA1D799DF8A7}" presName="level" presStyleLbl="node1" presStyleIdx="2" presStyleCnt="4">
        <dgm:presLayoutVars>
          <dgm:chMax val="1"/>
          <dgm:bulletEnabled val="1"/>
        </dgm:presLayoutVars>
      </dgm:prSet>
      <dgm:spPr/>
    </dgm:pt>
    <dgm:pt modelId="{922039B8-E988-45DD-B444-EED3C3B3933F}" type="pres">
      <dgm:prSet presAssocID="{C83A0E58-27EC-46A8-B137-FA1D799DF8A7}" presName="levelTx" presStyleLbl="revTx" presStyleIdx="0" presStyleCnt="0">
        <dgm:presLayoutVars>
          <dgm:chMax val="1"/>
          <dgm:bulletEnabled val="1"/>
        </dgm:presLayoutVars>
      </dgm:prSet>
      <dgm:spPr/>
    </dgm:pt>
    <dgm:pt modelId="{B5C3F61F-7994-4B59-9903-9B8645327026}" type="pres">
      <dgm:prSet presAssocID="{57BFBD89-6247-496C-95F3-08F6E0292C0E}" presName="Name8" presStyleCnt="0"/>
      <dgm:spPr/>
    </dgm:pt>
    <dgm:pt modelId="{36FD9AB5-D443-4C5D-80E0-E34716E324A6}" type="pres">
      <dgm:prSet presAssocID="{57BFBD89-6247-496C-95F3-08F6E0292C0E}" presName="level" presStyleLbl="node1" presStyleIdx="3" presStyleCnt="4">
        <dgm:presLayoutVars>
          <dgm:chMax val="1"/>
          <dgm:bulletEnabled val="1"/>
        </dgm:presLayoutVars>
      </dgm:prSet>
      <dgm:spPr/>
    </dgm:pt>
    <dgm:pt modelId="{88F3B0C3-3749-420B-BE90-8796AC53669E}" type="pres">
      <dgm:prSet presAssocID="{57BFBD89-6247-496C-95F3-08F6E0292C0E}" presName="levelTx" presStyleLbl="revTx" presStyleIdx="0" presStyleCnt="0">
        <dgm:presLayoutVars>
          <dgm:chMax val="1"/>
          <dgm:bulletEnabled val="1"/>
        </dgm:presLayoutVars>
      </dgm:prSet>
      <dgm:spPr/>
    </dgm:pt>
  </dgm:ptLst>
  <dgm:cxnLst>
    <dgm:cxn modelId="{3CB2A30D-9D6B-4050-ABE1-EB4467199AA2}" type="presOf" srcId="{E6D68326-32EC-4040-83E9-C8800A66282A}" destId="{8EC5EB00-5C12-43F5-BA6D-E5AB40C0DAFC}" srcOrd="1" destOrd="0" presId="urn:microsoft.com/office/officeart/2005/8/layout/pyramid1"/>
    <dgm:cxn modelId="{B034360F-4FBB-4324-B200-31EB097C73D0}" type="presOf" srcId="{57BFBD89-6247-496C-95F3-08F6E0292C0E}" destId="{88F3B0C3-3749-420B-BE90-8796AC53669E}" srcOrd="1" destOrd="0" presId="urn:microsoft.com/office/officeart/2005/8/layout/pyramid1"/>
    <dgm:cxn modelId="{7676E11F-B1D1-4304-9BBD-A364565FCEB2}" type="presOf" srcId="{57BFBD89-6247-496C-95F3-08F6E0292C0E}" destId="{36FD9AB5-D443-4C5D-80E0-E34716E324A6}" srcOrd="0" destOrd="0" presId="urn:microsoft.com/office/officeart/2005/8/layout/pyramid1"/>
    <dgm:cxn modelId="{C9A81025-9DE8-46AA-AAD3-8DB80724FBBF}" type="presOf" srcId="{4A0DF36C-8D58-4524-B7A0-EABBE25A39F6}" destId="{BDDC2FDB-164B-469E-AD46-5FACF2D6038C}" srcOrd="1" destOrd="0" presId="urn:microsoft.com/office/officeart/2005/8/layout/pyramid1"/>
    <dgm:cxn modelId="{5DA01460-A2CE-4D76-8195-78C44D322C92}" srcId="{D7BA81B8-94DB-498D-A2E8-0F3F82D48326}" destId="{57BFBD89-6247-496C-95F3-08F6E0292C0E}" srcOrd="3" destOrd="0" parTransId="{B67FB07E-A83B-4206-BDE8-9BD69939E2E4}" sibTransId="{66D942CD-3578-415E-8B71-D2E9290B5FB9}"/>
    <dgm:cxn modelId="{98DB9C6E-BA7F-4295-82DF-DB6364DABD0F}" type="presOf" srcId="{D7BA81B8-94DB-498D-A2E8-0F3F82D48326}" destId="{3BDC8EAB-1DE1-4EEC-924C-BAC71278ECD1}" srcOrd="0" destOrd="0" presId="urn:microsoft.com/office/officeart/2005/8/layout/pyramid1"/>
    <dgm:cxn modelId="{88596B72-7DD1-40E8-B314-7487BC18899B}" srcId="{D7BA81B8-94DB-498D-A2E8-0F3F82D48326}" destId="{E6D68326-32EC-4040-83E9-C8800A66282A}" srcOrd="0" destOrd="0" parTransId="{7A13CFF4-F8D0-4AFF-BBC4-62A657B27179}" sibTransId="{A707FD90-9628-4DFD-9BA1-88FB8C4E9B7B}"/>
    <dgm:cxn modelId="{1ACA4B87-5C23-4B77-8C19-AF1C3EDF908B}" srcId="{D7BA81B8-94DB-498D-A2E8-0F3F82D48326}" destId="{4A0DF36C-8D58-4524-B7A0-EABBE25A39F6}" srcOrd="1" destOrd="0" parTransId="{5E056A93-6B33-4AD4-AB9E-9C7514AC4B7B}" sibTransId="{A5CEF019-780F-41EE-9F30-99ABD5974918}"/>
    <dgm:cxn modelId="{9C24A1A1-C96B-43BB-B05C-9B7EA445B25A}" type="presOf" srcId="{C83A0E58-27EC-46A8-B137-FA1D799DF8A7}" destId="{A2EC5F7F-EEC4-4349-9783-7958BF4F6743}" srcOrd="0" destOrd="0" presId="urn:microsoft.com/office/officeart/2005/8/layout/pyramid1"/>
    <dgm:cxn modelId="{256D30B2-02F0-4BD5-8882-76AADD038B10}" type="presOf" srcId="{4A0DF36C-8D58-4524-B7A0-EABBE25A39F6}" destId="{31B2C59B-8BD6-4E17-A3C3-ED90345B980F}" srcOrd="0" destOrd="0" presId="urn:microsoft.com/office/officeart/2005/8/layout/pyramid1"/>
    <dgm:cxn modelId="{CA8751D5-385E-4FE1-9DDA-A53EF1858A6D}" srcId="{D7BA81B8-94DB-498D-A2E8-0F3F82D48326}" destId="{C83A0E58-27EC-46A8-B137-FA1D799DF8A7}" srcOrd="2" destOrd="0" parTransId="{1BF5C5F7-8E26-4108-AFE7-3EA5AC3C269D}" sibTransId="{A5ABA73F-030D-4A72-BD1B-E78F02EF9F0D}"/>
    <dgm:cxn modelId="{EA6457E1-1E81-47DA-8F25-3364B8F504E8}" type="presOf" srcId="{E6D68326-32EC-4040-83E9-C8800A66282A}" destId="{29E785E9-C3EC-47CC-A0F5-87D290613220}" srcOrd="0" destOrd="0" presId="urn:microsoft.com/office/officeart/2005/8/layout/pyramid1"/>
    <dgm:cxn modelId="{FB9CFFE6-2CE6-4B0C-AECC-0A74456E4852}" type="presOf" srcId="{C83A0E58-27EC-46A8-B137-FA1D799DF8A7}" destId="{922039B8-E988-45DD-B444-EED3C3B3933F}" srcOrd="1" destOrd="0" presId="urn:microsoft.com/office/officeart/2005/8/layout/pyramid1"/>
    <dgm:cxn modelId="{82B3FF09-6BEF-4BE9-9501-1A95E803746F}" type="presParOf" srcId="{3BDC8EAB-1DE1-4EEC-924C-BAC71278ECD1}" destId="{77125A67-0CF4-4699-8E31-6E7BD834E160}" srcOrd="0" destOrd="0" presId="urn:microsoft.com/office/officeart/2005/8/layout/pyramid1"/>
    <dgm:cxn modelId="{BEA1B772-72ED-4C31-A4AE-E106747D4EED}" type="presParOf" srcId="{77125A67-0CF4-4699-8E31-6E7BD834E160}" destId="{29E785E9-C3EC-47CC-A0F5-87D290613220}" srcOrd="0" destOrd="0" presId="urn:microsoft.com/office/officeart/2005/8/layout/pyramid1"/>
    <dgm:cxn modelId="{C1210012-5ED5-402B-A4BE-79793723D92E}" type="presParOf" srcId="{77125A67-0CF4-4699-8E31-6E7BD834E160}" destId="{8EC5EB00-5C12-43F5-BA6D-E5AB40C0DAFC}" srcOrd="1" destOrd="0" presId="urn:microsoft.com/office/officeart/2005/8/layout/pyramid1"/>
    <dgm:cxn modelId="{C34D596D-9117-4B2F-9EA6-BFD39809B27D}" type="presParOf" srcId="{3BDC8EAB-1DE1-4EEC-924C-BAC71278ECD1}" destId="{1287638A-336A-4DF8-B9D8-63512650EBAD}" srcOrd="1" destOrd="0" presId="urn:microsoft.com/office/officeart/2005/8/layout/pyramid1"/>
    <dgm:cxn modelId="{922AA11D-CCA9-43F3-B50C-C7FA0C34F117}" type="presParOf" srcId="{1287638A-336A-4DF8-B9D8-63512650EBAD}" destId="{31B2C59B-8BD6-4E17-A3C3-ED90345B980F}" srcOrd="0" destOrd="0" presId="urn:microsoft.com/office/officeart/2005/8/layout/pyramid1"/>
    <dgm:cxn modelId="{6C34CA69-B775-434C-A3F3-A70ABE8FC708}" type="presParOf" srcId="{1287638A-336A-4DF8-B9D8-63512650EBAD}" destId="{BDDC2FDB-164B-469E-AD46-5FACF2D6038C}" srcOrd="1" destOrd="0" presId="urn:microsoft.com/office/officeart/2005/8/layout/pyramid1"/>
    <dgm:cxn modelId="{965B75E7-28E2-4DCA-B894-91BB455FC5A2}" type="presParOf" srcId="{3BDC8EAB-1DE1-4EEC-924C-BAC71278ECD1}" destId="{D3580883-0DF0-4BEB-A067-679B3746E62D}" srcOrd="2" destOrd="0" presId="urn:microsoft.com/office/officeart/2005/8/layout/pyramid1"/>
    <dgm:cxn modelId="{4C8F2586-8D81-44F2-98B0-B403CD040379}" type="presParOf" srcId="{D3580883-0DF0-4BEB-A067-679B3746E62D}" destId="{A2EC5F7F-EEC4-4349-9783-7958BF4F6743}" srcOrd="0" destOrd="0" presId="urn:microsoft.com/office/officeart/2005/8/layout/pyramid1"/>
    <dgm:cxn modelId="{9B2810D1-DAD5-436E-8D7C-69199069C6F4}" type="presParOf" srcId="{D3580883-0DF0-4BEB-A067-679B3746E62D}" destId="{922039B8-E988-45DD-B444-EED3C3B3933F}" srcOrd="1" destOrd="0" presId="urn:microsoft.com/office/officeart/2005/8/layout/pyramid1"/>
    <dgm:cxn modelId="{1EF0C17B-F95E-4B94-B62D-E4A1600B8CFC}" type="presParOf" srcId="{3BDC8EAB-1DE1-4EEC-924C-BAC71278ECD1}" destId="{B5C3F61F-7994-4B59-9903-9B8645327026}" srcOrd="3" destOrd="0" presId="urn:microsoft.com/office/officeart/2005/8/layout/pyramid1"/>
    <dgm:cxn modelId="{42205A4E-13D7-484D-9711-EBE1A76D75D6}" type="presParOf" srcId="{B5C3F61F-7994-4B59-9903-9B8645327026}" destId="{36FD9AB5-D443-4C5D-80E0-E34716E324A6}" srcOrd="0" destOrd="0" presId="urn:microsoft.com/office/officeart/2005/8/layout/pyramid1"/>
    <dgm:cxn modelId="{6B4A4930-2E6B-4F62-858D-24E4305893BE}" type="presParOf" srcId="{B5C3F61F-7994-4B59-9903-9B8645327026}" destId="{88F3B0C3-3749-420B-BE90-8796AC53669E}"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6FAA69-9E00-4A2E-9E63-3196DD740F29}"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tr-TR"/>
        </a:p>
      </dgm:t>
    </dgm:pt>
    <dgm:pt modelId="{4A450E3E-E2F1-4933-956A-19F2B1470D57}">
      <dgm:prSet phldrT="[Text]"/>
      <dgm:spPr/>
      <dgm:t>
        <a:bodyPr/>
        <a:lstStyle/>
        <a:p>
          <a:r>
            <a:rPr lang="en-US" b="1" dirty="0">
              <a:solidFill>
                <a:schemeClr val="tx1">
                  <a:lumMod val="65000"/>
                  <a:lumOff val="35000"/>
                </a:schemeClr>
              </a:solidFill>
              <a:latin typeface="+mn-lt"/>
              <a:cs typeface="Arial" panose="020B0604020202020204" pitchFamily="34" charset="0"/>
            </a:rPr>
            <a:t>APPLIED</a:t>
          </a:r>
        </a:p>
        <a:p>
          <a:r>
            <a:rPr lang="en-US" i="1" dirty="0">
              <a:latin typeface="+mn-lt"/>
              <a:cs typeface="Arial" panose="020B0604020202020204" pitchFamily="34" charset="0"/>
            </a:rPr>
            <a:t>understanding, integrated, actionable</a:t>
          </a:r>
          <a:endParaRPr lang="tr-TR" i="1" dirty="0">
            <a:latin typeface="+mn-lt"/>
            <a:cs typeface="Arial" panose="020B0604020202020204" pitchFamily="34" charset="0"/>
          </a:endParaRPr>
        </a:p>
      </dgm:t>
    </dgm:pt>
    <dgm:pt modelId="{1A52283F-DD85-4B5B-9206-A8CFCC1B8A85}" type="parTrans" cxnId="{65CCC797-1D68-4F39-918D-4682E151D3E9}">
      <dgm:prSet/>
      <dgm:spPr/>
      <dgm:t>
        <a:bodyPr/>
        <a:lstStyle/>
        <a:p>
          <a:endParaRPr lang="tr-TR">
            <a:latin typeface="+mn-lt"/>
          </a:endParaRPr>
        </a:p>
      </dgm:t>
    </dgm:pt>
    <dgm:pt modelId="{B42572A4-4942-460F-B06F-C4D4B9BE4677}" type="sibTrans" cxnId="{65CCC797-1D68-4F39-918D-4682E151D3E9}">
      <dgm:prSet/>
      <dgm:spPr/>
      <dgm:t>
        <a:bodyPr/>
        <a:lstStyle/>
        <a:p>
          <a:endParaRPr lang="tr-TR">
            <a:latin typeface="+mn-lt"/>
          </a:endParaRPr>
        </a:p>
      </dgm:t>
    </dgm:pt>
    <dgm:pt modelId="{E9612425-5246-4D66-8B8F-592D8E65B15A}">
      <dgm:prSet phldrT="[Text]"/>
      <dgm:spPr/>
      <dgm:t>
        <a:bodyPr/>
        <a:lstStyle/>
        <a:p>
          <a:r>
            <a:rPr lang="en-US" b="1" dirty="0">
              <a:solidFill>
                <a:schemeClr val="tx1">
                  <a:lumMod val="65000"/>
                  <a:lumOff val="35000"/>
                </a:schemeClr>
              </a:solidFill>
              <a:latin typeface="+mn-lt"/>
              <a:cs typeface="Arial" panose="020B0604020202020204" pitchFamily="34" charset="0"/>
            </a:rPr>
            <a:t>RAW</a:t>
          </a:r>
        </a:p>
        <a:p>
          <a:r>
            <a:rPr lang="en-US" i="1" dirty="0">
              <a:latin typeface="+mn-lt"/>
              <a:cs typeface="Arial" panose="020B0604020202020204" pitchFamily="34" charset="0"/>
            </a:rPr>
            <a:t>signals, know nothing</a:t>
          </a:r>
        </a:p>
      </dgm:t>
    </dgm:pt>
    <dgm:pt modelId="{C0FCA02E-DCCE-4F40-964B-6DF7B926846B}" type="parTrans" cxnId="{C41921A1-9F11-4023-AEE9-6193A5C3BBD2}">
      <dgm:prSet/>
      <dgm:spPr/>
      <dgm:t>
        <a:bodyPr/>
        <a:lstStyle/>
        <a:p>
          <a:endParaRPr lang="tr-TR">
            <a:latin typeface="+mn-lt"/>
          </a:endParaRPr>
        </a:p>
      </dgm:t>
    </dgm:pt>
    <dgm:pt modelId="{D58EC6C7-DECB-49F1-B94B-36EB8EE0DDB2}" type="sibTrans" cxnId="{C41921A1-9F11-4023-AEE9-6193A5C3BBD2}">
      <dgm:prSet/>
      <dgm:spPr/>
      <dgm:t>
        <a:bodyPr/>
        <a:lstStyle/>
        <a:p>
          <a:endParaRPr lang="tr-TR">
            <a:latin typeface="+mn-lt"/>
          </a:endParaRPr>
        </a:p>
      </dgm:t>
    </dgm:pt>
    <dgm:pt modelId="{D6DA5FF6-AD80-4D18-B362-3491B67D7412}">
      <dgm:prSet phldrT="[Text]"/>
      <dgm:spPr/>
      <dgm:t>
        <a:bodyPr/>
        <a:lstStyle/>
        <a:p>
          <a:r>
            <a:rPr lang="en-US" b="1" dirty="0">
              <a:solidFill>
                <a:schemeClr val="tx1">
                  <a:lumMod val="65000"/>
                  <a:lumOff val="35000"/>
                </a:schemeClr>
              </a:solidFill>
              <a:latin typeface="+mn-lt"/>
              <a:cs typeface="Arial" panose="020B0604020202020204" pitchFamily="34" charset="0"/>
            </a:rPr>
            <a:t>MEANING</a:t>
          </a:r>
        </a:p>
        <a:p>
          <a:r>
            <a:rPr lang="en-US" i="1" dirty="0">
              <a:latin typeface="+mn-lt"/>
              <a:cs typeface="Arial" panose="020B0604020202020204" pitchFamily="34" charset="0"/>
            </a:rPr>
            <a:t>useful, organized, structured</a:t>
          </a:r>
          <a:endParaRPr lang="tr-TR" i="1" dirty="0">
            <a:latin typeface="+mn-lt"/>
            <a:cs typeface="Arial" panose="020B0604020202020204" pitchFamily="34" charset="0"/>
          </a:endParaRPr>
        </a:p>
      </dgm:t>
    </dgm:pt>
    <dgm:pt modelId="{68BAAE83-587F-4715-8EB9-E1AAD74ED689}" type="parTrans" cxnId="{021D555A-0286-476B-BA11-0AD29C769F79}">
      <dgm:prSet/>
      <dgm:spPr/>
      <dgm:t>
        <a:bodyPr/>
        <a:lstStyle/>
        <a:p>
          <a:endParaRPr lang="tr-TR">
            <a:latin typeface="+mn-lt"/>
          </a:endParaRPr>
        </a:p>
      </dgm:t>
    </dgm:pt>
    <dgm:pt modelId="{3517E8ED-C001-4724-932A-B685A2DAD772}" type="sibTrans" cxnId="{021D555A-0286-476B-BA11-0AD29C769F79}">
      <dgm:prSet/>
      <dgm:spPr/>
      <dgm:t>
        <a:bodyPr/>
        <a:lstStyle/>
        <a:p>
          <a:endParaRPr lang="tr-TR">
            <a:latin typeface="+mn-lt"/>
          </a:endParaRPr>
        </a:p>
      </dgm:t>
    </dgm:pt>
    <dgm:pt modelId="{A65131E8-C88E-44EB-A74A-E0AE1241DB0C}">
      <dgm:prSet phldrT="[Text]"/>
      <dgm:spPr/>
      <dgm:t>
        <a:bodyPr/>
        <a:lstStyle/>
        <a:p>
          <a:r>
            <a:rPr lang="en-US" b="1" dirty="0">
              <a:solidFill>
                <a:schemeClr val="tx1">
                  <a:lumMod val="65000"/>
                  <a:lumOff val="35000"/>
                </a:schemeClr>
              </a:solidFill>
              <a:latin typeface="+mn-lt"/>
              <a:cs typeface="Arial" panose="020B0604020202020204" pitchFamily="34" charset="0"/>
            </a:rPr>
            <a:t>CONTEXT</a:t>
          </a:r>
        </a:p>
        <a:p>
          <a:r>
            <a:rPr lang="en-US" i="1" dirty="0">
              <a:latin typeface="+mn-lt"/>
              <a:cs typeface="Arial" panose="020B0604020202020204" pitchFamily="34" charset="0"/>
            </a:rPr>
            <a:t>contextual, synthesized, learning</a:t>
          </a:r>
          <a:endParaRPr lang="tr-TR" i="1" dirty="0">
            <a:latin typeface="+mn-lt"/>
            <a:cs typeface="Arial" panose="020B0604020202020204" pitchFamily="34" charset="0"/>
          </a:endParaRPr>
        </a:p>
      </dgm:t>
    </dgm:pt>
    <dgm:pt modelId="{65EEF711-1192-438F-AF5D-CECCA188A5A6}" type="parTrans" cxnId="{C63A359C-46E3-4BA2-8B75-3DF1C1B6DE71}">
      <dgm:prSet/>
      <dgm:spPr/>
      <dgm:t>
        <a:bodyPr/>
        <a:lstStyle/>
        <a:p>
          <a:endParaRPr lang="tr-TR">
            <a:latin typeface="+mn-lt"/>
          </a:endParaRPr>
        </a:p>
      </dgm:t>
    </dgm:pt>
    <dgm:pt modelId="{7CEE9C22-8C74-42AF-A3FD-80E0A0C08DE1}" type="sibTrans" cxnId="{C63A359C-46E3-4BA2-8B75-3DF1C1B6DE71}">
      <dgm:prSet/>
      <dgm:spPr/>
      <dgm:t>
        <a:bodyPr/>
        <a:lstStyle/>
        <a:p>
          <a:endParaRPr lang="tr-TR">
            <a:latin typeface="+mn-lt"/>
          </a:endParaRPr>
        </a:p>
      </dgm:t>
    </dgm:pt>
    <dgm:pt modelId="{090A4100-D93E-4377-8DA8-1254D9994A52}" type="pres">
      <dgm:prSet presAssocID="{F96FAA69-9E00-4A2E-9E63-3196DD740F29}" presName="Name0" presStyleCnt="0">
        <dgm:presLayoutVars>
          <dgm:chMax/>
          <dgm:chPref/>
          <dgm:dir/>
        </dgm:presLayoutVars>
      </dgm:prSet>
      <dgm:spPr/>
    </dgm:pt>
    <dgm:pt modelId="{8AABEAB9-D89F-420B-97D8-2004A936711B}" type="pres">
      <dgm:prSet presAssocID="{4A450E3E-E2F1-4933-956A-19F2B1470D57}" presName="parenttextcomposite" presStyleCnt="0"/>
      <dgm:spPr/>
    </dgm:pt>
    <dgm:pt modelId="{C573CF5F-8AE1-4E77-ACA2-D704F02C126A}" type="pres">
      <dgm:prSet presAssocID="{4A450E3E-E2F1-4933-956A-19F2B1470D57}" presName="parenttext" presStyleLbl="revTx" presStyleIdx="0" presStyleCnt="4" custScaleX="133073" custScaleY="363144">
        <dgm:presLayoutVars>
          <dgm:chMax/>
          <dgm:chPref val="2"/>
          <dgm:bulletEnabled val="1"/>
        </dgm:presLayoutVars>
      </dgm:prSet>
      <dgm:spPr/>
    </dgm:pt>
    <dgm:pt modelId="{377C9AC6-E304-4B3F-88DD-33BFDB242094}" type="pres">
      <dgm:prSet presAssocID="{4A450E3E-E2F1-4933-956A-19F2B1470D57}" presName="parallelogramComposite" presStyleCnt="0"/>
      <dgm:spPr/>
    </dgm:pt>
    <dgm:pt modelId="{C1B7133A-99A3-45CE-B57B-183C92554EC6}" type="pres">
      <dgm:prSet presAssocID="{4A450E3E-E2F1-4933-956A-19F2B1470D57}" presName="parallelogram1" presStyleLbl="alignNode1" presStyleIdx="0" presStyleCnt="28"/>
      <dgm:spPr/>
    </dgm:pt>
    <dgm:pt modelId="{0CAA237F-4B71-43A0-ADED-C334F9024202}" type="pres">
      <dgm:prSet presAssocID="{4A450E3E-E2F1-4933-956A-19F2B1470D57}" presName="parallelogram2" presStyleLbl="alignNode1" presStyleIdx="1" presStyleCnt="28"/>
      <dgm:spPr/>
    </dgm:pt>
    <dgm:pt modelId="{70EE8DB1-50F4-4112-AFDA-77DDA7D677AC}" type="pres">
      <dgm:prSet presAssocID="{4A450E3E-E2F1-4933-956A-19F2B1470D57}" presName="parallelogram3" presStyleLbl="alignNode1" presStyleIdx="2" presStyleCnt="28"/>
      <dgm:spPr/>
    </dgm:pt>
    <dgm:pt modelId="{1C6300E8-D083-4280-BD26-8F4620771C47}" type="pres">
      <dgm:prSet presAssocID="{4A450E3E-E2F1-4933-956A-19F2B1470D57}" presName="parallelogram4" presStyleLbl="alignNode1" presStyleIdx="3" presStyleCnt="28"/>
      <dgm:spPr/>
    </dgm:pt>
    <dgm:pt modelId="{F04F6D64-F1C6-4963-A32F-828CD13D60C6}" type="pres">
      <dgm:prSet presAssocID="{4A450E3E-E2F1-4933-956A-19F2B1470D57}" presName="parallelogram5" presStyleLbl="alignNode1" presStyleIdx="4" presStyleCnt="28"/>
      <dgm:spPr/>
    </dgm:pt>
    <dgm:pt modelId="{2D7F6029-FF26-4FE1-A7C9-872493E0737D}" type="pres">
      <dgm:prSet presAssocID="{4A450E3E-E2F1-4933-956A-19F2B1470D57}" presName="parallelogram6" presStyleLbl="alignNode1" presStyleIdx="5" presStyleCnt="28"/>
      <dgm:spPr/>
    </dgm:pt>
    <dgm:pt modelId="{4158A49D-7A09-41BD-853D-C0D1DE116196}" type="pres">
      <dgm:prSet presAssocID="{4A450E3E-E2F1-4933-956A-19F2B1470D57}" presName="parallelogram7" presStyleLbl="alignNode1" presStyleIdx="6" presStyleCnt="28"/>
      <dgm:spPr/>
    </dgm:pt>
    <dgm:pt modelId="{004CAAB7-83BB-4DB3-85FF-11CE1FE7CAE2}" type="pres">
      <dgm:prSet presAssocID="{B42572A4-4942-460F-B06F-C4D4B9BE4677}" presName="sibTrans" presStyleCnt="0"/>
      <dgm:spPr/>
    </dgm:pt>
    <dgm:pt modelId="{59AD89EA-88D4-4826-8401-664F26AEAF35}" type="pres">
      <dgm:prSet presAssocID="{A65131E8-C88E-44EB-A74A-E0AE1241DB0C}" presName="parenttextcomposite" presStyleCnt="0"/>
      <dgm:spPr/>
    </dgm:pt>
    <dgm:pt modelId="{874E8A66-CE93-4904-B571-49F6E51C4754}" type="pres">
      <dgm:prSet presAssocID="{A65131E8-C88E-44EB-A74A-E0AE1241DB0C}" presName="parenttext" presStyleLbl="revTx" presStyleIdx="1" presStyleCnt="4" custScaleX="133073" custScaleY="355331">
        <dgm:presLayoutVars>
          <dgm:chMax/>
          <dgm:chPref val="2"/>
          <dgm:bulletEnabled val="1"/>
        </dgm:presLayoutVars>
      </dgm:prSet>
      <dgm:spPr/>
    </dgm:pt>
    <dgm:pt modelId="{6660B4B3-BE90-421C-9136-5E31191A1A05}" type="pres">
      <dgm:prSet presAssocID="{A65131E8-C88E-44EB-A74A-E0AE1241DB0C}" presName="parallelogramComposite" presStyleCnt="0"/>
      <dgm:spPr/>
    </dgm:pt>
    <dgm:pt modelId="{591111E5-2626-4B2F-903D-C4FD6D6089FA}" type="pres">
      <dgm:prSet presAssocID="{A65131E8-C88E-44EB-A74A-E0AE1241DB0C}" presName="parallelogram1" presStyleLbl="alignNode1" presStyleIdx="7" presStyleCnt="28"/>
      <dgm:spPr/>
    </dgm:pt>
    <dgm:pt modelId="{6D79077F-BFCD-4AD4-B79B-698E62A167B8}" type="pres">
      <dgm:prSet presAssocID="{A65131E8-C88E-44EB-A74A-E0AE1241DB0C}" presName="parallelogram2" presStyleLbl="alignNode1" presStyleIdx="8" presStyleCnt="28"/>
      <dgm:spPr/>
    </dgm:pt>
    <dgm:pt modelId="{55ACC158-1D7E-43DD-AA47-76364FD56C36}" type="pres">
      <dgm:prSet presAssocID="{A65131E8-C88E-44EB-A74A-E0AE1241DB0C}" presName="parallelogram3" presStyleLbl="alignNode1" presStyleIdx="9" presStyleCnt="28"/>
      <dgm:spPr/>
    </dgm:pt>
    <dgm:pt modelId="{FF35AD81-2E69-4DE7-B43E-23DE9A014A62}" type="pres">
      <dgm:prSet presAssocID="{A65131E8-C88E-44EB-A74A-E0AE1241DB0C}" presName="parallelogram4" presStyleLbl="alignNode1" presStyleIdx="10" presStyleCnt="28"/>
      <dgm:spPr/>
    </dgm:pt>
    <dgm:pt modelId="{CE759FBB-F750-4A63-B720-2DCFB3DDF57C}" type="pres">
      <dgm:prSet presAssocID="{A65131E8-C88E-44EB-A74A-E0AE1241DB0C}" presName="parallelogram5" presStyleLbl="alignNode1" presStyleIdx="11" presStyleCnt="28"/>
      <dgm:spPr/>
    </dgm:pt>
    <dgm:pt modelId="{F9FD4AC5-23A6-451C-9D54-64CCFBA7E5D6}" type="pres">
      <dgm:prSet presAssocID="{A65131E8-C88E-44EB-A74A-E0AE1241DB0C}" presName="parallelogram6" presStyleLbl="alignNode1" presStyleIdx="12" presStyleCnt="28"/>
      <dgm:spPr/>
    </dgm:pt>
    <dgm:pt modelId="{DCD174D7-F4E0-4DDA-897D-56248A98515F}" type="pres">
      <dgm:prSet presAssocID="{A65131E8-C88E-44EB-A74A-E0AE1241DB0C}" presName="parallelogram7" presStyleLbl="alignNode1" presStyleIdx="13" presStyleCnt="28"/>
      <dgm:spPr/>
    </dgm:pt>
    <dgm:pt modelId="{2F8006A2-747D-47D8-BCFE-5F7BD072C08C}" type="pres">
      <dgm:prSet presAssocID="{7CEE9C22-8C74-42AF-A3FD-80E0A0C08DE1}" presName="sibTrans" presStyleCnt="0"/>
      <dgm:spPr/>
    </dgm:pt>
    <dgm:pt modelId="{3DEB8BC6-1C7D-40E1-97C8-A13C716A03C3}" type="pres">
      <dgm:prSet presAssocID="{D6DA5FF6-AD80-4D18-B362-3491B67D7412}" presName="parenttextcomposite" presStyleCnt="0"/>
      <dgm:spPr/>
    </dgm:pt>
    <dgm:pt modelId="{566F7195-86D5-43E4-97A1-EC5E5C22F17F}" type="pres">
      <dgm:prSet presAssocID="{D6DA5FF6-AD80-4D18-B362-3491B67D7412}" presName="parenttext" presStyleLbl="revTx" presStyleIdx="2" presStyleCnt="4" custScaleX="133073" custScaleY="308207">
        <dgm:presLayoutVars>
          <dgm:chMax/>
          <dgm:chPref val="2"/>
          <dgm:bulletEnabled val="1"/>
        </dgm:presLayoutVars>
      </dgm:prSet>
      <dgm:spPr/>
    </dgm:pt>
    <dgm:pt modelId="{69E976DC-A801-4FF7-9CB6-49944E317E40}" type="pres">
      <dgm:prSet presAssocID="{D6DA5FF6-AD80-4D18-B362-3491B67D7412}" presName="parallelogramComposite" presStyleCnt="0"/>
      <dgm:spPr/>
    </dgm:pt>
    <dgm:pt modelId="{21E9F2F5-5FA0-41B5-9BD5-4B5C5EB5A9B3}" type="pres">
      <dgm:prSet presAssocID="{D6DA5FF6-AD80-4D18-B362-3491B67D7412}" presName="parallelogram1" presStyleLbl="alignNode1" presStyleIdx="14" presStyleCnt="28"/>
      <dgm:spPr/>
    </dgm:pt>
    <dgm:pt modelId="{77BF6E4C-D1FD-4EE3-A910-56685764E820}" type="pres">
      <dgm:prSet presAssocID="{D6DA5FF6-AD80-4D18-B362-3491B67D7412}" presName="parallelogram2" presStyleLbl="alignNode1" presStyleIdx="15" presStyleCnt="28"/>
      <dgm:spPr/>
    </dgm:pt>
    <dgm:pt modelId="{77467337-DC5D-42DC-8CBA-B619FB4DB9F7}" type="pres">
      <dgm:prSet presAssocID="{D6DA5FF6-AD80-4D18-B362-3491B67D7412}" presName="parallelogram3" presStyleLbl="alignNode1" presStyleIdx="16" presStyleCnt="28"/>
      <dgm:spPr/>
    </dgm:pt>
    <dgm:pt modelId="{9DB704D5-B5B4-49CA-82EA-9BB8D5791460}" type="pres">
      <dgm:prSet presAssocID="{D6DA5FF6-AD80-4D18-B362-3491B67D7412}" presName="parallelogram4" presStyleLbl="alignNode1" presStyleIdx="17" presStyleCnt="28"/>
      <dgm:spPr/>
    </dgm:pt>
    <dgm:pt modelId="{027F1C2C-C008-4F85-B99C-DB59F1493A1F}" type="pres">
      <dgm:prSet presAssocID="{D6DA5FF6-AD80-4D18-B362-3491B67D7412}" presName="parallelogram5" presStyleLbl="alignNode1" presStyleIdx="18" presStyleCnt="28"/>
      <dgm:spPr/>
    </dgm:pt>
    <dgm:pt modelId="{2A31C48A-E0D9-46C1-96D8-438BFB8C8F93}" type="pres">
      <dgm:prSet presAssocID="{D6DA5FF6-AD80-4D18-B362-3491B67D7412}" presName="parallelogram6" presStyleLbl="alignNode1" presStyleIdx="19" presStyleCnt="28"/>
      <dgm:spPr/>
    </dgm:pt>
    <dgm:pt modelId="{807EE2B1-EFAE-4E92-8FE3-A9C9EEC8E2D7}" type="pres">
      <dgm:prSet presAssocID="{D6DA5FF6-AD80-4D18-B362-3491B67D7412}" presName="parallelogram7" presStyleLbl="alignNode1" presStyleIdx="20" presStyleCnt="28"/>
      <dgm:spPr/>
    </dgm:pt>
    <dgm:pt modelId="{C2608055-10E9-4CC4-A84F-699F1CF46971}" type="pres">
      <dgm:prSet presAssocID="{3517E8ED-C001-4724-932A-B685A2DAD772}" presName="sibTrans" presStyleCnt="0"/>
      <dgm:spPr/>
    </dgm:pt>
    <dgm:pt modelId="{550FDF3C-AD0D-4043-84CB-1C9F81A6C198}" type="pres">
      <dgm:prSet presAssocID="{E9612425-5246-4D66-8B8F-592D8E65B15A}" presName="parenttextcomposite" presStyleCnt="0"/>
      <dgm:spPr/>
    </dgm:pt>
    <dgm:pt modelId="{6CC7AA01-FCC6-46DC-916E-318BA214DA57}" type="pres">
      <dgm:prSet presAssocID="{E9612425-5246-4D66-8B8F-592D8E65B15A}" presName="parenttext" presStyleLbl="revTx" presStyleIdx="3" presStyleCnt="4" custScaleX="133073" custScaleY="340077">
        <dgm:presLayoutVars>
          <dgm:chMax/>
          <dgm:chPref val="2"/>
          <dgm:bulletEnabled val="1"/>
        </dgm:presLayoutVars>
      </dgm:prSet>
      <dgm:spPr/>
    </dgm:pt>
    <dgm:pt modelId="{4D411349-653E-498B-983A-DD5EF3E80CD3}" type="pres">
      <dgm:prSet presAssocID="{E9612425-5246-4D66-8B8F-592D8E65B15A}" presName="parallelogramComposite" presStyleCnt="0"/>
      <dgm:spPr/>
    </dgm:pt>
    <dgm:pt modelId="{9D292B47-ADBE-42E7-B4C0-F02CFFD64E40}" type="pres">
      <dgm:prSet presAssocID="{E9612425-5246-4D66-8B8F-592D8E65B15A}" presName="parallelogram1" presStyleLbl="alignNode1" presStyleIdx="21" presStyleCnt="28"/>
      <dgm:spPr/>
    </dgm:pt>
    <dgm:pt modelId="{38049A78-D4A0-4152-B87E-669E586E6E7C}" type="pres">
      <dgm:prSet presAssocID="{E9612425-5246-4D66-8B8F-592D8E65B15A}" presName="parallelogram2" presStyleLbl="alignNode1" presStyleIdx="22" presStyleCnt="28"/>
      <dgm:spPr/>
    </dgm:pt>
    <dgm:pt modelId="{B5DF454B-02B1-4FF9-AFC4-9AB94F0A556D}" type="pres">
      <dgm:prSet presAssocID="{E9612425-5246-4D66-8B8F-592D8E65B15A}" presName="parallelogram3" presStyleLbl="alignNode1" presStyleIdx="23" presStyleCnt="28"/>
      <dgm:spPr/>
    </dgm:pt>
    <dgm:pt modelId="{5B8A658C-76FF-44ED-886A-83CDD9F6B3EF}" type="pres">
      <dgm:prSet presAssocID="{E9612425-5246-4D66-8B8F-592D8E65B15A}" presName="parallelogram4" presStyleLbl="alignNode1" presStyleIdx="24" presStyleCnt="28"/>
      <dgm:spPr/>
    </dgm:pt>
    <dgm:pt modelId="{142816D2-2AB2-4D2C-848C-6E37BEE42AF2}" type="pres">
      <dgm:prSet presAssocID="{E9612425-5246-4D66-8B8F-592D8E65B15A}" presName="parallelogram5" presStyleLbl="alignNode1" presStyleIdx="25" presStyleCnt="28"/>
      <dgm:spPr/>
    </dgm:pt>
    <dgm:pt modelId="{C5883B62-DEED-4541-9B73-543A76DB52F8}" type="pres">
      <dgm:prSet presAssocID="{E9612425-5246-4D66-8B8F-592D8E65B15A}" presName="parallelogram6" presStyleLbl="alignNode1" presStyleIdx="26" presStyleCnt="28"/>
      <dgm:spPr/>
    </dgm:pt>
    <dgm:pt modelId="{F98136BC-0DA3-427B-80A6-CCE6FE6ACF8D}" type="pres">
      <dgm:prSet presAssocID="{E9612425-5246-4D66-8B8F-592D8E65B15A}" presName="parallelogram7" presStyleLbl="alignNode1" presStyleIdx="27" presStyleCnt="28"/>
      <dgm:spPr/>
    </dgm:pt>
  </dgm:ptLst>
  <dgm:cxnLst>
    <dgm:cxn modelId="{0477F62D-3B7F-4EC6-9988-5B7E66A1AA5C}" type="presOf" srcId="{E9612425-5246-4D66-8B8F-592D8E65B15A}" destId="{6CC7AA01-FCC6-46DC-916E-318BA214DA57}" srcOrd="0" destOrd="0" presId="urn:microsoft.com/office/officeart/2008/layout/VerticalAccentList"/>
    <dgm:cxn modelId="{5433D238-68F0-416A-83A5-5D228AD94712}" type="presOf" srcId="{D6DA5FF6-AD80-4D18-B362-3491B67D7412}" destId="{566F7195-86D5-43E4-97A1-EC5E5C22F17F}" srcOrd="0" destOrd="0" presId="urn:microsoft.com/office/officeart/2008/layout/VerticalAccentList"/>
    <dgm:cxn modelId="{021D555A-0286-476B-BA11-0AD29C769F79}" srcId="{F96FAA69-9E00-4A2E-9E63-3196DD740F29}" destId="{D6DA5FF6-AD80-4D18-B362-3491B67D7412}" srcOrd="2" destOrd="0" parTransId="{68BAAE83-587F-4715-8EB9-E1AAD74ED689}" sibTransId="{3517E8ED-C001-4724-932A-B685A2DAD772}"/>
    <dgm:cxn modelId="{65CCC797-1D68-4F39-918D-4682E151D3E9}" srcId="{F96FAA69-9E00-4A2E-9E63-3196DD740F29}" destId="{4A450E3E-E2F1-4933-956A-19F2B1470D57}" srcOrd="0" destOrd="0" parTransId="{1A52283F-DD85-4B5B-9206-A8CFCC1B8A85}" sibTransId="{B42572A4-4942-460F-B06F-C4D4B9BE4677}"/>
    <dgm:cxn modelId="{C63A359C-46E3-4BA2-8B75-3DF1C1B6DE71}" srcId="{F96FAA69-9E00-4A2E-9E63-3196DD740F29}" destId="{A65131E8-C88E-44EB-A74A-E0AE1241DB0C}" srcOrd="1" destOrd="0" parTransId="{65EEF711-1192-438F-AF5D-CECCA188A5A6}" sibTransId="{7CEE9C22-8C74-42AF-A3FD-80E0A0C08DE1}"/>
    <dgm:cxn modelId="{9760469F-A40B-4CDB-AD67-DABCEC391130}" type="presOf" srcId="{4A450E3E-E2F1-4933-956A-19F2B1470D57}" destId="{C573CF5F-8AE1-4E77-ACA2-D704F02C126A}" srcOrd="0" destOrd="0" presId="urn:microsoft.com/office/officeart/2008/layout/VerticalAccentList"/>
    <dgm:cxn modelId="{C41921A1-9F11-4023-AEE9-6193A5C3BBD2}" srcId="{F96FAA69-9E00-4A2E-9E63-3196DD740F29}" destId="{E9612425-5246-4D66-8B8F-592D8E65B15A}" srcOrd="3" destOrd="0" parTransId="{C0FCA02E-DCCE-4F40-964B-6DF7B926846B}" sibTransId="{D58EC6C7-DECB-49F1-B94B-36EB8EE0DDB2}"/>
    <dgm:cxn modelId="{14E3A7C8-9E30-4B6E-8A1C-614EB0A69526}" type="presOf" srcId="{F96FAA69-9E00-4A2E-9E63-3196DD740F29}" destId="{090A4100-D93E-4377-8DA8-1254D9994A52}" srcOrd="0" destOrd="0" presId="urn:microsoft.com/office/officeart/2008/layout/VerticalAccentList"/>
    <dgm:cxn modelId="{71B26AE0-0F57-4DB8-9227-6423FF1BF293}" type="presOf" srcId="{A65131E8-C88E-44EB-A74A-E0AE1241DB0C}" destId="{874E8A66-CE93-4904-B571-49F6E51C4754}" srcOrd="0" destOrd="0" presId="urn:microsoft.com/office/officeart/2008/layout/VerticalAccentList"/>
    <dgm:cxn modelId="{9EC31FA7-C5F2-48B8-8495-0688FA7D28DC}" type="presParOf" srcId="{090A4100-D93E-4377-8DA8-1254D9994A52}" destId="{8AABEAB9-D89F-420B-97D8-2004A936711B}" srcOrd="0" destOrd="0" presId="urn:microsoft.com/office/officeart/2008/layout/VerticalAccentList"/>
    <dgm:cxn modelId="{8ACBE8C5-421C-4DCF-BF6D-B0CBD8F73791}" type="presParOf" srcId="{8AABEAB9-D89F-420B-97D8-2004A936711B}" destId="{C573CF5F-8AE1-4E77-ACA2-D704F02C126A}" srcOrd="0" destOrd="0" presId="urn:microsoft.com/office/officeart/2008/layout/VerticalAccentList"/>
    <dgm:cxn modelId="{1BA50F97-3E38-460B-A92C-D7390BA66701}" type="presParOf" srcId="{090A4100-D93E-4377-8DA8-1254D9994A52}" destId="{377C9AC6-E304-4B3F-88DD-33BFDB242094}" srcOrd="1" destOrd="0" presId="urn:microsoft.com/office/officeart/2008/layout/VerticalAccentList"/>
    <dgm:cxn modelId="{1FFAE904-A095-4263-B0BC-567800298613}" type="presParOf" srcId="{377C9AC6-E304-4B3F-88DD-33BFDB242094}" destId="{C1B7133A-99A3-45CE-B57B-183C92554EC6}" srcOrd="0" destOrd="0" presId="urn:microsoft.com/office/officeart/2008/layout/VerticalAccentList"/>
    <dgm:cxn modelId="{534229D0-0AB8-4258-BB03-114F53CA1A9B}" type="presParOf" srcId="{377C9AC6-E304-4B3F-88DD-33BFDB242094}" destId="{0CAA237F-4B71-43A0-ADED-C334F9024202}" srcOrd="1" destOrd="0" presId="urn:microsoft.com/office/officeart/2008/layout/VerticalAccentList"/>
    <dgm:cxn modelId="{3E4B6F4B-D034-4F3E-A694-20A48B511F0F}" type="presParOf" srcId="{377C9AC6-E304-4B3F-88DD-33BFDB242094}" destId="{70EE8DB1-50F4-4112-AFDA-77DDA7D677AC}" srcOrd="2" destOrd="0" presId="urn:microsoft.com/office/officeart/2008/layout/VerticalAccentList"/>
    <dgm:cxn modelId="{96914FA7-0905-4033-AB66-226B604C1E1D}" type="presParOf" srcId="{377C9AC6-E304-4B3F-88DD-33BFDB242094}" destId="{1C6300E8-D083-4280-BD26-8F4620771C47}" srcOrd="3" destOrd="0" presId="urn:microsoft.com/office/officeart/2008/layout/VerticalAccentList"/>
    <dgm:cxn modelId="{08EB304A-5224-4D15-932F-B41EB65EED8E}" type="presParOf" srcId="{377C9AC6-E304-4B3F-88DD-33BFDB242094}" destId="{F04F6D64-F1C6-4963-A32F-828CD13D60C6}" srcOrd="4" destOrd="0" presId="urn:microsoft.com/office/officeart/2008/layout/VerticalAccentList"/>
    <dgm:cxn modelId="{A2B6CCD5-1823-456F-8128-B8E195FA302C}" type="presParOf" srcId="{377C9AC6-E304-4B3F-88DD-33BFDB242094}" destId="{2D7F6029-FF26-4FE1-A7C9-872493E0737D}" srcOrd="5" destOrd="0" presId="urn:microsoft.com/office/officeart/2008/layout/VerticalAccentList"/>
    <dgm:cxn modelId="{62555B05-6E6E-4A8E-ACC4-3860EEC9A208}" type="presParOf" srcId="{377C9AC6-E304-4B3F-88DD-33BFDB242094}" destId="{4158A49D-7A09-41BD-853D-C0D1DE116196}" srcOrd="6" destOrd="0" presId="urn:microsoft.com/office/officeart/2008/layout/VerticalAccentList"/>
    <dgm:cxn modelId="{8A6DD137-4ACB-489A-ADB0-15E36E9E343F}" type="presParOf" srcId="{090A4100-D93E-4377-8DA8-1254D9994A52}" destId="{004CAAB7-83BB-4DB3-85FF-11CE1FE7CAE2}" srcOrd="2" destOrd="0" presId="urn:microsoft.com/office/officeart/2008/layout/VerticalAccentList"/>
    <dgm:cxn modelId="{CDDD6B55-3FF0-4B28-9829-0FE08D68EE05}" type="presParOf" srcId="{090A4100-D93E-4377-8DA8-1254D9994A52}" destId="{59AD89EA-88D4-4826-8401-664F26AEAF35}" srcOrd="3" destOrd="0" presId="urn:microsoft.com/office/officeart/2008/layout/VerticalAccentList"/>
    <dgm:cxn modelId="{1503F05C-A12A-4DAA-B86D-E080390C887C}" type="presParOf" srcId="{59AD89EA-88D4-4826-8401-664F26AEAF35}" destId="{874E8A66-CE93-4904-B571-49F6E51C4754}" srcOrd="0" destOrd="0" presId="urn:microsoft.com/office/officeart/2008/layout/VerticalAccentList"/>
    <dgm:cxn modelId="{C7316E69-A1D7-4063-9113-C141690434F0}" type="presParOf" srcId="{090A4100-D93E-4377-8DA8-1254D9994A52}" destId="{6660B4B3-BE90-421C-9136-5E31191A1A05}" srcOrd="4" destOrd="0" presId="urn:microsoft.com/office/officeart/2008/layout/VerticalAccentList"/>
    <dgm:cxn modelId="{E1895D17-5102-4E62-A31A-6345F9566566}" type="presParOf" srcId="{6660B4B3-BE90-421C-9136-5E31191A1A05}" destId="{591111E5-2626-4B2F-903D-C4FD6D6089FA}" srcOrd="0" destOrd="0" presId="urn:microsoft.com/office/officeart/2008/layout/VerticalAccentList"/>
    <dgm:cxn modelId="{3146693A-50A0-43B8-925E-E8FD3968A05B}" type="presParOf" srcId="{6660B4B3-BE90-421C-9136-5E31191A1A05}" destId="{6D79077F-BFCD-4AD4-B79B-698E62A167B8}" srcOrd="1" destOrd="0" presId="urn:microsoft.com/office/officeart/2008/layout/VerticalAccentList"/>
    <dgm:cxn modelId="{D34A298F-4497-4A16-B206-743C99C3B951}" type="presParOf" srcId="{6660B4B3-BE90-421C-9136-5E31191A1A05}" destId="{55ACC158-1D7E-43DD-AA47-76364FD56C36}" srcOrd="2" destOrd="0" presId="urn:microsoft.com/office/officeart/2008/layout/VerticalAccentList"/>
    <dgm:cxn modelId="{A379EF2C-C411-41D6-A6F0-B3229526F893}" type="presParOf" srcId="{6660B4B3-BE90-421C-9136-5E31191A1A05}" destId="{FF35AD81-2E69-4DE7-B43E-23DE9A014A62}" srcOrd="3" destOrd="0" presId="urn:microsoft.com/office/officeart/2008/layout/VerticalAccentList"/>
    <dgm:cxn modelId="{C0EFB083-E651-4D56-B224-C4B9A8BFED70}" type="presParOf" srcId="{6660B4B3-BE90-421C-9136-5E31191A1A05}" destId="{CE759FBB-F750-4A63-B720-2DCFB3DDF57C}" srcOrd="4" destOrd="0" presId="urn:microsoft.com/office/officeart/2008/layout/VerticalAccentList"/>
    <dgm:cxn modelId="{102C9769-4CF2-4806-A61C-1B7B178F2C65}" type="presParOf" srcId="{6660B4B3-BE90-421C-9136-5E31191A1A05}" destId="{F9FD4AC5-23A6-451C-9D54-64CCFBA7E5D6}" srcOrd="5" destOrd="0" presId="urn:microsoft.com/office/officeart/2008/layout/VerticalAccentList"/>
    <dgm:cxn modelId="{BC9971B5-A9B8-482F-BF7B-70833B3223C4}" type="presParOf" srcId="{6660B4B3-BE90-421C-9136-5E31191A1A05}" destId="{DCD174D7-F4E0-4DDA-897D-56248A98515F}" srcOrd="6" destOrd="0" presId="urn:microsoft.com/office/officeart/2008/layout/VerticalAccentList"/>
    <dgm:cxn modelId="{5A9C96E8-F440-4826-9046-426A0DA1275A}" type="presParOf" srcId="{090A4100-D93E-4377-8DA8-1254D9994A52}" destId="{2F8006A2-747D-47D8-BCFE-5F7BD072C08C}" srcOrd="5" destOrd="0" presId="urn:microsoft.com/office/officeart/2008/layout/VerticalAccentList"/>
    <dgm:cxn modelId="{34541C7C-D478-4CE5-BF19-75EFAEF0CA17}" type="presParOf" srcId="{090A4100-D93E-4377-8DA8-1254D9994A52}" destId="{3DEB8BC6-1C7D-40E1-97C8-A13C716A03C3}" srcOrd="6" destOrd="0" presId="urn:microsoft.com/office/officeart/2008/layout/VerticalAccentList"/>
    <dgm:cxn modelId="{B8226FC2-1680-42A5-9906-9B04D820E124}" type="presParOf" srcId="{3DEB8BC6-1C7D-40E1-97C8-A13C716A03C3}" destId="{566F7195-86D5-43E4-97A1-EC5E5C22F17F}" srcOrd="0" destOrd="0" presId="urn:microsoft.com/office/officeart/2008/layout/VerticalAccentList"/>
    <dgm:cxn modelId="{F0416A90-2552-423E-BA34-637BA1D83B47}" type="presParOf" srcId="{090A4100-D93E-4377-8DA8-1254D9994A52}" destId="{69E976DC-A801-4FF7-9CB6-49944E317E40}" srcOrd="7" destOrd="0" presId="urn:microsoft.com/office/officeart/2008/layout/VerticalAccentList"/>
    <dgm:cxn modelId="{3420CA23-5DA7-451D-837D-D5B965B4DBBF}" type="presParOf" srcId="{69E976DC-A801-4FF7-9CB6-49944E317E40}" destId="{21E9F2F5-5FA0-41B5-9BD5-4B5C5EB5A9B3}" srcOrd="0" destOrd="0" presId="urn:microsoft.com/office/officeart/2008/layout/VerticalAccentList"/>
    <dgm:cxn modelId="{3A4AA0AD-3DD9-4158-AC9A-8CA8A13EE376}" type="presParOf" srcId="{69E976DC-A801-4FF7-9CB6-49944E317E40}" destId="{77BF6E4C-D1FD-4EE3-A910-56685764E820}" srcOrd="1" destOrd="0" presId="urn:microsoft.com/office/officeart/2008/layout/VerticalAccentList"/>
    <dgm:cxn modelId="{0F283C23-54E0-4C46-A839-ADF4FF1C9119}" type="presParOf" srcId="{69E976DC-A801-4FF7-9CB6-49944E317E40}" destId="{77467337-DC5D-42DC-8CBA-B619FB4DB9F7}" srcOrd="2" destOrd="0" presId="urn:microsoft.com/office/officeart/2008/layout/VerticalAccentList"/>
    <dgm:cxn modelId="{18812083-0A84-4CFE-BBB4-4A4EFF32709C}" type="presParOf" srcId="{69E976DC-A801-4FF7-9CB6-49944E317E40}" destId="{9DB704D5-B5B4-49CA-82EA-9BB8D5791460}" srcOrd="3" destOrd="0" presId="urn:microsoft.com/office/officeart/2008/layout/VerticalAccentList"/>
    <dgm:cxn modelId="{E9E44E1D-49FA-4846-AFBE-467C4DB04A28}" type="presParOf" srcId="{69E976DC-A801-4FF7-9CB6-49944E317E40}" destId="{027F1C2C-C008-4F85-B99C-DB59F1493A1F}" srcOrd="4" destOrd="0" presId="urn:microsoft.com/office/officeart/2008/layout/VerticalAccentList"/>
    <dgm:cxn modelId="{9AFF6B0C-9E5D-4BCD-BA42-0FE18C59C947}" type="presParOf" srcId="{69E976DC-A801-4FF7-9CB6-49944E317E40}" destId="{2A31C48A-E0D9-46C1-96D8-438BFB8C8F93}" srcOrd="5" destOrd="0" presId="urn:microsoft.com/office/officeart/2008/layout/VerticalAccentList"/>
    <dgm:cxn modelId="{46C27842-C95B-42C6-88CC-4F7826D2DA6C}" type="presParOf" srcId="{69E976DC-A801-4FF7-9CB6-49944E317E40}" destId="{807EE2B1-EFAE-4E92-8FE3-A9C9EEC8E2D7}" srcOrd="6" destOrd="0" presId="urn:microsoft.com/office/officeart/2008/layout/VerticalAccentList"/>
    <dgm:cxn modelId="{3C8C1614-FF4D-40B4-8C9C-38C423AC4D93}" type="presParOf" srcId="{090A4100-D93E-4377-8DA8-1254D9994A52}" destId="{C2608055-10E9-4CC4-A84F-699F1CF46971}" srcOrd="8" destOrd="0" presId="urn:microsoft.com/office/officeart/2008/layout/VerticalAccentList"/>
    <dgm:cxn modelId="{ACF49330-24B0-46F5-B3F2-6857C3F57674}" type="presParOf" srcId="{090A4100-D93E-4377-8DA8-1254D9994A52}" destId="{550FDF3C-AD0D-4043-84CB-1C9F81A6C198}" srcOrd="9" destOrd="0" presId="urn:microsoft.com/office/officeart/2008/layout/VerticalAccentList"/>
    <dgm:cxn modelId="{1011F8AC-1C51-4787-A74B-6DDADC7593DF}" type="presParOf" srcId="{550FDF3C-AD0D-4043-84CB-1C9F81A6C198}" destId="{6CC7AA01-FCC6-46DC-916E-318BA214DA57}" srcOrd="0" destOrd="0" presId="urn:microsoft.com/office/officeart/2008/layout/VerticalAccentList"/>
    <dgm:cxn modelId="{20F5A740-2CD1-458A-89C1-073AAA5D3516}" type="presParOf" srcId="{090A4100-D93E-4377-8DA8-1254D9994A52}" destId="{4D411349-653E-498B-983A-DD5EF3E80CD3}" srcOrd="10" destOrd="0" presId="urn:microsoft.com/office/officeart/2008/layout/VerticalAccentList"/>
    <dgm:cxn modelId="{08E423F0-5F4C-46AF-A7BE-868DABFD971B}" type="presParOf" srcId="{4D411349-653E-498B-983A-DD5EF3E80CD3}" destId="{9D292B47-ADBE-42E7-B4C0-F02CFFD64E40}" srcOrd="0" destOrd="0" presId="urn:microsoft.com/office/officeart/2008/layout/VerticalAccentList"/>
    <dgm:cxn modelId="{342E3E11-7C90-49F1-B076-42DF09A8C139}" type="presParOf" srcId="{4D411349-653E-498B-983A-DD5EF3E80CD3}" destId="{38049A78-D4A0-4152-B87E-669E586E6E7C}" srcOrd="1" destOrd="0" presId="urn:microsoft.com/office/officeart/2008/layout/VerticalAccentList"/>
    <dgm:cxn modelId="{F2E6BD82-4073-42BE-83DA-B15F7F29EF4D}" type="presParOf" srcId="{4D411349-653E-498B-983A-DD5EF3E80CD3}" destId="{B5DF454B-02B1-4FF9-AFC4-9AB94F0A556D}" srcOrd="2" destOrd="0" presId="urn:microsoft.com/office/officeart/2008/layout/VerticalAccentList"/>
    <dgm:cxn modelId="{CBE962F0-F5F0-4CF6-B9D9-ED5212E03C63}" type="presParOf" srcId="{4D411349-653E-498B-983A-DD5EF3E80CD3}" destId="{5B8A658C-76FF-44ED-886A-83CDD9F6B3EF}" srcOrd="3" destOrd="0" presId="urn:microsoft.com/office/officeart/2008/layout/VerticalAccentList"/>
    <dgm:cxn modelId="{31740CB5-24B7-439C-AFCE-12BD66BF46DE}" type="presParOf" srcId="{4D411349-653E-498B-983A-DD5EF3E80CD3}" destId="{142816D2-2AB2-4D2C-848C-6E37BEE42AF2}" srcOrd="4" destOrd="0" presId="urn:microsoft.com/office/officeart/2008/layout/VerticalAccentList"/>
    <dgm:cxn modelId="{596ED663-0D8D-4C6D-86FE-631CBC5FDF70}" type="presParOf" srcId="{4D411349-653E-498B-983A-DD5EF3E80CD3}" destId="{C5883B62-DEED-4541-9B73-543A76DB52F8}" srcOrd="5" destOrd="0" presId="urn:microsoft.com/office/officeart/2008/layout/VerticalAccentList"/>
    <dgm:cxn modelId="{5DFB8AE7-F653-4748-89E6-9BA83DA677DB}" type="presParOf" srcId="{4D411349-653E-498B-983A-DD5EF3E80CD3}" destId="{F98136BC-0DA3-427B-80A6-CCE6FE6ACF8D}" srcOrd="6" destOrd="0" presId="urn:microsoft.com/office/officeart/2008/layout/VerticalAccen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0371F28-4CFA-49BA-8D62-4F771AA5B69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tr-TR"/>
        </a:p>
      </dgm:t>
    </dgm:pt>
    <dgm:pt modelId="{1761921A-0A5F-4232-AD3C-08F0730EC690}">
      <dgm:prSet phldrT="[Text]" custT="1"/>
      <dgm:spPr/>
      <dgm:t>
        <a:bodyPr/>
        <a:lstStyle/>
        <a:p>
          <a:pPr algn="l"/>
          <a:r>
            <a:rPr lang="en-US" sz="3600" dirty="0">
              <a:solidFill>
                <a:srgbClr val="34A3D4"/>
              </a:solidFill>
              <a:latin typeface="+mn-lt"/>
              <a:cs typeface="Arial" panose="020B0604020202020204" pitchFamily="34" charset="0"/>
            </a:rPr>
            <a:t>Although data increases exponentially, clean data does not increase at the same rate.</a:t>
          </a:r>
          <a:endParaRPr lang="tr-TR" sz="3600" dirty="0">
            <a:solidFill>
              <a:srgbClr val="34A3D4"/>
            </a:solidFill>
            <a:latin typeface="+mn-lt"/>
            <a:cs typeface="Arial" panose="020B0604020202020204" pitchFamily="34" charset="0"/>
          </a:endParaRPr>
        </a:p>
      </dgm:t>
    </dgm:pt>
    <dgm:pt modelId="{DD932990-77C4-432C-A641-092F0A9FB610}" type="parTrans" cxnId="{734D71AF-8C60-494C-A3AA-5D11202C88A6}">
      <dgm:prSet/>
      <dgm:spPr/>
      <dgm:t>
        <a:bodyPr/>
        <a:lstStyle/>
        <a:p>
          <a:endParaRPr lang="tr-TR">
            <a:latin typeface="Arial" panose="020B0604020202020204" pitchFamily="34" charset="0"/>
            <a:cs typeface="Arial" panose="020B0604020202020204" pitchFamily="34" charset="0"/>
          </a:endParaRPr>
        </a:p>
      </dgm:t>
    </dgm:pt>
    <dgm:pt modelId="{02CF4E04-4324-4A3F-AFD0-A2606FA45F59}" type="sibTrans" cxnId="{734D71AF-8C60-494C-A3AA-5D11202C88A6}">
      <dgm:prSet/>
      <dgm:spPr/>
      <dgm:t>
        <a:bodyPr/>
        <a:lstStyle/>
        <a:p>
          <a:endParaRPr lang="tr-TR">
            <a:latin typeface="Arial" panose="020B0604020202020204" pitchFamily="34" charset="0"/>
            <a:cs typeface="Arial" panose="020B0604020202020204" pitchFamily="34" charset="0"/>
          </a:endParaRPr>
        </a:p>
      </dgm:t>
    </dgm:pt>
    <dgm:pt modelId="{B2CBFBC2-3BAF-4D61-84A2-E215086119A3}">
      <dgm:prSet phldrT="[Text]"/>
      <dgm:spPr/>
      <dgm:t>
        <a:bodyPr/>
        <a:lstStyle/>
        <a:p>
          <a:pPr algn="l"/>
          <a:r>
            <a:rPr lang="en-US" b="1" dirty="0">
              <a:latin typeface="+mn-lt"/>
              <a:cs typeface="Arial" panose="020B0604020202020204" pitchFamily="34" charset="0"/>
            </a:rPr>
            <a:t>Why Is Data Preprocessing Important?</a:t>
          </a:r>
          <a:br>
            <a:rPr lang="en-US" dirty="0">
              <a:latin typeface="+mn-lt"/>
              <a:cs typeface="Arial" panose="020B0604020202020204" pitchFamily="34" charset="0"/>
            </a:rPr>
          </a:br>
          <a:endParaRPr lang="en-US" dirty="0">
            <a:latin typeface="+mn-lt"/>
            <a:cs typeface="Arial" panose="020B0604020202020204" pitchFamily="34" charset="0"/>
          </a:endParaRPr>
        </a:p>
        <a:p>
          <a:pPr algn="l"/>
          <a:r>
            <a:rPr lang="en-US" i="1" dirty="0">
              <a:latin typeface="+mn-lt"/>
              <a:cs typeface="Arial" panose="020B0604020202020204" pitchFamily="34" charset="0"/>
            </a:rPr>
            <a:t>No quality data, no quality mining results!</a:t>
          </a:r>
        </a:p>
        <a:p>
          <a:pPr algn="l"/>
          <a:r>
            <a:rPr lang="en-US" i="1" dirty="0">
              <a:latin typeface="+mn-lt"/>
              <a:cs typeface="Arial" panose="020B0604020202020204" pitchFamily="34" charset="0"/>
            </a:rPr>
            <a:t>Garbage in garbage out!</a:t>
          </a:r>
          <a:endParaRPr lang="tr-TR" i="1" dirty="0">
            <a:latin typeface="+mn-lt"/>
            <a:cs typeface="Arial" panose="020B0604020202020204" pitchFamily="34" charset="0"/>
          </a:endParaRPr>
        </a:p>
      </dgm:t>
    </dgm:pt>
    <dgm:pt modelId="{E80E7189-48D5-43CE-809D-8FF8EAB8F05D}" type="parTrans" cxnId="{E56DC4F3-1F96-46BA-9E6C-5A2A6232CEC9}">
      <dgm:prSet/>
      <dgm:spPr/>
      <dgm:t>
        <a:bodyPr/>
        <a:lstStyle/>
        <a:p>
          <a:endParaRPr lang="tr-TR">
            <a:latin typeface="Arial" panose="020B0604020202020204" pitchFamily="34" charset="0"/>
            <a:cs typeface="Arial" panose="020B0604020202020204" pitchFamily="34" charset="0"/>
          </a:endParaRPr>
        </a:p>
      </dgm:t>
    </dgm:pt>
    <dgm:pt modelId="{04D5B087-CCA8-405A-95B9-A2121C9FB5C1}" type="sibTrans" cxnId="{E56DC4F3-1F96-46BA-9E6C-5A2A6232CEC9}">
      <dgm:prSet/>
      <dgm:spPr/>
      <dgm:t>
        <a:bodyPr/>
        <a:lstStyle/>
        <a:p>
          <a:endParaRPr lang="tr-TR">
            <a:latin typeface="Arial" panose="020B0604020202020204" pitchFamily="34" charset="0"/>
            <a:cs typeface="Arial" panose="020B0604020202020204" pitchFamily="34" charset="0"/>
          </a:endParaRPr>
        </a:p>
      </dgm:t>
    </dgm:pt>
    <dgm:pt modelId="{65A6EBD1-A6A2-424E-8CB1-5BECCF888F11}">
      <dgm:prSet phldrT="[Text]"/>
      <dgm:spPr/>
      <dgm:t>
        <a:bodyPr/>
        <a:lstStyle/>
        <a:p>
          <a:pPr algn="l"/>
          <a:r>
            <a:rPr lang="en-US" dirty="0">
              <a:latin typeface="+mn-lt"/>
              <a:cs typeface="Arial" panose="020B0604020202020204" pitchFamily="34" charset="0"/>
            </a:rPr>
            <a:t>Data extraction, cleaning, and transformation comprises the majority of the work of building a data warehouse.</a:t>
          </a:r>
          <a:endParaRPr lang="tr-TR" dirty="0">
            <a:latin typeface="+mn-lt"/>
            <a:cs typeface="Arial" panose="020B0604020202020204" pitchFamily="34" charset="0"/>
          </a:endParaRPr>
        </a:p>
      </dgm:t>
    </dgm:pt>
    <dgm:pt modelId="{28E9A56A-AB90-47BE-BB17-86F6E068041D}" type="parTrans" cxnId="{B80D79F9-C9F7-4DAC-886B-8823852F22A4}">
      <dgm:prSet/>
      <dgm:spPr/>
      <dgm:t>
        <a:bodyPr/>
        <a:lstStyle/>
        <a:p>
          <a:endParaRPr lang="tr-TR">
            <a:latin typeface="Arial" panose="020B0604020202020204" pitchFamily="34" charset="0"/>
            <a:cs typeface="Arial" panose="020B0604020202020204" pitchFamily="34" charset="0"/>
          </a:endParaRPr>
        </a:p>
      </dgm:t>
    </dgm:pt>
    <dgm:pt modelId="{0342A424-B6CE-40D5-A43F-A4204D629C11}" type="sibTrans" cxnId="{B80D79F9-C9F7-4DAC-886B-8823852F22A4}">
      <dgm:prSet/>
      <dgm:spPr/>
      <dgm:t>
        <a:bodyPr/>
        <a:lstStyle/>
        <a:p>
          <a:endParaRPr lang="tr-TR">
            <a:latin typeface="Arial" panose="020B0604020202020204" pitchFamily="34" charset="0"/>
            <a:cs typeface="Arial" panose="020B0604020202020204" pitchFamily="34" charset="0"/>
          </a:endParaRPr>
        </a:p>
      </dgm:t>
    </dgm:pt>
    <dgm:pt modelId="{39324FB6-7408-4FEA-BEB9-EB00D2B4CC7C}">
      <dgm:prSet phldrT="[Text]"/>
      <dgm:spPr/>
      <dgm:t>
        <a:bodyPr/>
        <a:lstStyle/>
        <a:p>
          <a:pPr algn="l"/>
          <a:r>
            <a:rPr lang="en-US" b="1" dirty="0">
              <a:latin typeface="+mn-lt"/>
              <a:cs typeface="Arial" panose="020B0604020202020204" pitchFamily="34" charset="0"/>
            </a:rPr>
            <a:t>Why data processing important?</a:t>
          </a:r>
          <a:br>
            <a:rPr lang="en-US" dirty="0">
              <a:latin typeface="+mn-lt"/>
              <a:cs typeface="Arial" panose="020B0604020202020204" pitchFamily="34" charset="0"/>
            </a:rPr>
          </a:br>
          <a:endParaRPr lang="en-US" dirty="0">
            <a:latin typeface="+mn-lt"/>
            <a:cs typeface="Arial" panose="020B0604020202020204" pitchFamily="34" charset="0"/>
          </a:endParaRPr>
        </a:p>
        <a:p>
          <a:pPr algn="l"/>
          <a:r>
            <a:rPr lang="en-US" i="1" dirty="0">
              <a:latin typeface="+mn-lt"/>
              <a:cs typeface="Arial" panose="020B0604020202020204" pitchFamily="34" charset="0"/>
            </a:rPr>
            <a:t>Data in the real world is dirty</a:t>
          </a:r>
          <a:endParaRPr lang="tr-TR" i="1" dirty="0">
            <a:latin typeface="+mn-lt"/>
            <a:cs typeface="Arial" panose="020B0604020202020204" pitchFamily="34" charset="0"/>
          </a:endParaRPr>
        </a:p>
      </dgm:t>
    </dgm:pt>
    <dgm:pt modelId="{ACC6E778-57EE-4F57-B187-271EF2F7A884}" type="sibTrans" cxnId="{2DAF8CCB-C8C6-4AED-974C-7FBC72E46695}">
      <dgm:prSet/>
      <dgm:spPr/>
      <dgm:t>
        <a:bodyPr/>
        <a:lstStyle/>
        <a:p>
          <a:endParaRPr lang="tr-TR">
            <a:latin typeface="Arial" panose="020B0604020202020204" pitchFamily="34" charset="0"/>
            <a:cs typeface="Arial" panose="020B0604020202020204" pitchFamily="34" charset="0"/>
          </a:endParaRPr>
        </a:p>
      </dgm:t>
    </dgm:pt>
    <dgm:pt modelId="{5D9BEA43-69FC-4B86-B79B-258C8A7A991B}" type="parTrans" cxnId="{2DAF8CCB-C8C6-4AED-974C-7FBC72E46695}">
      <dgm:prSet/>
      <dgm:spPr/>
      <dgm:t>
        <a:bodyPr/>
        <a:lstStyle/>
        <a:p>
          <a:endParaRPr lang="tr-TR">
            <a:latin typeface="Arial" panose="020B0604020202020204" pitchFamily="34" charset="0"/>
            <a:cs typeface="Arial" panose="020B0604020202020204" pitchFamily="34" charset="0"/>
          </a:endParaRPr>
        </a:p>
      </dgm:t>
    </dgm:pt>
    <dgm:pt modelId="{8C7C0FAA-63F1-450D-B4E0-A85257DE4294}" type="pres">
      <dgm:prSet presAssocID="{30371F28-4CFA-49BA-8D62-4F771AA5B697}" presName="vert0" presStyleCnt="0">
        <dgm:presLayoutVars>
          <dgm:dir/>
          <dgm:animOne val="branch"/>
          <dgm:animLvl val="lvl"/>
        </dgm:presLayoutVars>
      </dgm:prSet>
      <dgm:spPr/>
    </dgm:pt>
    <dgm:pt modelId="{265EDAE2-8074-4095-AAA4-B4EF0BCC0359}" type="pres">
      <dgm:prSet presAssocID="{1761921A-0A5F-4232-AD3C-08F0730EC690}" presName="thickLine" presStyleLbl="alignNode1" presStyleIdx="0" presStyleCnt="1"/>
      <dgm:spPr/>
    </dgm:pt>
    <dgm:pt modelId="{D28AB169-B934-4593-A924-1220DECE8A56}" type="pres">
      <dgm:prSet presAssocID="{1761921A-0A5F-4232-AD3C-08F0730EC690}" presName="horz1" presStyleCnt="0"/>
      <dgm:spPr/>
    </dgm:pt>
    <dgm:pt modelId="{99DC09B2-0FE9-473B-A868-3C1165F28112}" type="pres">
      <dgm:prSet presAssocID="{1761921A-0A5F-4232-AD3C-08F0730EC690}" presName="tx1" presStyleLbl="revTx" presStyleIdx="0" presStyleCnt="4" custScaleX="216648"/>
      <dgm:spPr/>
    </dgm:pt>
    <dgm:pt modelId="{37998E2D-521F-4A44-B0E7-67F839F2F74C}" type="pres">
      <dgm:prSet presAssocID="{1761921A-0A5F-4232-AD3C-08F0730EC690}" presName="vert1" presStyleCnt="0"/>
      <dgm:spPr/>
    </dgm:pt>
    <dgm:pt modelId="{1503D4B6-BA4C-4B97-AC39-BFCC2180D03F}" type="pres">
      <dgm:prSet presAssocID="{39324FB6-7408-4FEA-BEB9-EB00D2B4CC7C}" presName="vertSpace2a" presStyleCnt="0"/>
      <dgm:spPr/>
    </dgm:pt>
    <dgm:pt modelId="{D174C804-4710-4B95-AC1B-B521017E674E}" type="pres">
      <dgm:prSet presAssocID="{39324FB6-7408-4FEA-BEB9-EB00D2B4CC7C}" presName="horz2" presStyleCnt="0"/>
      <dgm:spPr/>
    </dgm:pt>
    <dgm:pt modelId="{4F4D0DF5-7D89-4376-A8AC-ADF28BF41762}" type="pres">
      <dgm:prSet presAssocID="{39324FB6-7408-4FEA-BEB9-EB00D2B4CC7C}" presName="horzSpace2" presStyleCnt="0"/>
      <dgm:spPr/>
    </dgm:pt>
    <dgm:pt modelId="{CA0793B9-2E8F-4025-A72C-9F92F78189E4}" type="pres">
      <dgm:prSet presAssocID="{39324FB6-7408-4FEA-BEB9-EB00D2B4CC7C}" presName="tx2" presStyleLbl="revTx" presStyleIdx="1" presStyleCnt="4"/>
      <dgm:spPr/>
    </dgm:pt>
    <dgm:pt modelId="{A7FF520E-5378-470A-833B-9DE5AF62395E}" type="pres">
      <dgm:prSet presAssocID="{39324FB6-7408-4FEA-BEB9-EB00D2B4CC7C}" presName="vert2" presStyleCnt="0"/>
      <dgm:spPr/>
    </dgm:pt>
    <dgm:pt modelId="{3FC236D8-DBDB-426E-9C31-0E1D411A191C}" type="pres">
      <dgm:prSet presAssocID="{39324FB6-7408-4FEA-BEB9-EB00D2B4CC7C}" presName="thinLine2b" presStyleLbl="callout" presStyleIdx="0" presStyleCnt="3"/>
      <dgm:spPr/>
    </dgm:pt>
    <dgm:pt modelId="{9538646D-E642-4E9C-8289-B3E1901BE68D}" type="pres">
      <dgm:prSet presAssocID="{39324FB6-7408-4FEA-BEB9-EB00D2B4CC7C}" presName="vertSpace2b" presStyleCnt="0"/>
      <dgm:spPr/>
    </dgm:pt>
    <dgm:pt modelId="{C2B2EEAA-3C4E-4199-A868-1AA5D9C2A93D}" type="pres">
      <dgm:prSet presAssocID="{B2CBFBC2-3BAF-4D61-84A2-E215086119A3}" presName="horz2" presStyleCnt="0"/>
      <dgm:spPr/>
    </dgm:pt>
    <dgm:pt modelId="{2D1461F4-8BA6-40B7-9301-40B01D220AB7}" type="pres">
      <dgm:prSet presAssocID="{B2CBFBC2-3BAF-4D61-84A2-E215086119A3}" presName="horzSpace2" presStyleCnt="0"/>
      <dgm:spPr/>
    </dgm:pt>
    <dgm:pt modelId="{FBAA4A9F-9D0F-47FB-A4E2-3F9F090C9E61}" type="pres">
      <dgm:prSet presAssocID="{B2CBFBC2-3BAF-4D61-84A2-E215086119A3}" presName="tx2" presStyleLbl="revTx" presStyleIdx="2" presStyleCnt="4" custScaleX="81279"/>
      <dgm:spPr/>
    </dgm:pt>
    <dgm:pt modelId="{3D96C7E6-3B30-4E3A-AF9D-EBFA0F3934C9}" type="pres">
      <dgm:prSet presAssocID="{B2CBFBC2-3BAF-4D61-84A2-E215086119A3}" presName="vert2" presStyleCnt="0"/>
      <dgm:spPr/>
    </dgm:pt>
    <dgm:pt modelId="{23711DC8-CA08-427C-9D29-6EBB5E803037}" type="pres">
      <dgm:prSet presAssocID="{B2CBFBC2-3BAF-4D61-84A2-E215086119A3}" presName="thinLine2b" presStyleLbl="callout" presStyleIdx="1" presStyleCnt="3"/>
      <dgm:spPr/>
    </dgm:pt>
    <dgm:pt modelId="{DE2E2197-377B-45D0-A5C8-D2B4BB7BFFA4}" type="pres">
      <dgm:prSet presAssocID="{B2CBFBC2-3BAF-4D61-84A2-E215086119A3}" presName="vertSpace2b" presStyleCnt="0"/>
      <dgm:spPr/>
    </dgm:pt>
    <dgm:pt modelId="{F36B872B-E7D7-41C3-B86D-23679A9D05C6}" type="pres">
      <dgm:prSet presAssocID="{65A6EBD1-A6A2-424E-8CB1-5BECCF888F11}" presName="horz2" presStyleCnt="0"/>
      <dgm:spPr/>
    </dgm:pt>
    <dgm:pt modelId="{2563AE2D-2F81-4006-9F85-ECB3CCBC5D51}" type="pres">
      <dgm:prSet presAssocID="{65A6EBD1-A6A2-424E-8CB1-5BECCF888F11}" presName="horzSpace2" presStyleCnt="0"/>
      <dgm:spPr/>
    </dgm:pt>
    <dgm:pt modelId="{4E48532B-B961-43F9-880E-A063CEC048B8}" type="pres">
      <dgm:prSet presAssocID="{65A6EBD1-A6A2-424E-8CB1-5BECCF888F11}" presName="tx2" presStyleLbl="revTx" presStyleIdx="3" presStyleCnt="4"/>
      <dgm:spPr/>
    </dgm:pt>
    <dgm:pt modelId="{FCB473C7-D8A0-4123-BB45-8F01FFABC8EA}" type="pres">
      <dgm:prSet presAssocID="{65A6EBD1-A6A2-424E-8CB1-5BECCF888F11}" presName="vert2" presStyleCnt="0"/>
      <dgm:spPr/>
    </dgm:pt>
    <dgm:pt modelId="{9CF637FA-B2BA-4587-9C13-E02B50F9A95C}" type="pres">
      <dgm:prSet presAssocID="{65A6EBD1-A6A2-424E-8CB1-5BECCF888F11}" presName="thinLine2b" presStyleLbl="callout" presStyleIdx="2" presStyleCnt="3"/>
      <dgm:spPr/>
    </dgm:pt>
    <dgm:pt modelId="{BE471D60-F529-4EE7-910E-67FFEA06C2CC}" type="pres">
      <dgm:prSet presAssocID="{65A6EBD1-A6A2-424E-8CB1-5BECCF888F11}" presName="vertSpace2b" presStyleCnt="0"/>
      <dgm:spPr/>
    </dgm:pt>
  </dgm:ptLst>
  <dgm:cxnLst>
    <dgm:cxn modelId="{C0B14F6C-7D33-4086-BC6B-5FF5D2160A94}" type="presOf" srcId="{39324FB6-7408-4FEA-BEB9-EB00D2B4CC7C}" destId="{CA0793B9-2E8F-4025-A72C-9F92F78189E4}" srcOrd="0" destOrd="0" presId="urn:microsoft.com/office/officeart/2008/layout/LinedList"/>
    <dgm:cxn modelId="{B2D59459-17F2-46C8-8AAD-D77939C01FBA}" type="presOf" srcId="{30371F28-4CFA-49BA-8D62-4F771AA5B697}" destId="{8C7C0FAA-63F1-450D-B4E0-A85257DE4294}" srcOrd="0" destOrd="0" presId="urn:microsoft.com/office/officeart/2008/layout/LinedList"/>
    <dgm:cxn modelId="{5DA7F2A8-2CFF-44F4-AA04-55581EE22045}" type="presOf" srcId="{65A6EBD1-A6A2-424E-8CB1-5BECCF888F11}" destId="{4E48532B-B961-43F9-880E-A063CEC048B8}" srcOrd="0" destOrd="0" presId="urn:microsoft.com/office/officeart/2008/layout/LinedList"/>
    <dgm:cxn modelId="{734D71AF-8C60-494C-A3AA-5D11202C88A6}" srcId="{30371F28-4CFA-49BA-8D62-4F771AA5B697}" destId="{1761921A-0A5F-4232-AD3C-08F0730EC690}" srcOrd="0" destOrd="0" parTransId="{DD932990-77C4-432C-A641-092F0A9FB610}" sibTransId="{02CF4E04-4324-4A3F-AFD0-A2606FA45F59}"/>
    <dgm:cxn modelId="{2DAF8CCB-C8C6-4AED-974C-7FBC72E46695}" srcId="{1761921A-0A5F-4232-AD3C-08F0730EC690}" destId="{39324FB6-7408-4FEA-BEB9-EB00D2B4CC7C}" srcOrd="0" destOrd="0" parTransId="{5D9BEA43-69FC-4B86-B79B-258C8A7A991B}" sibTransId="{ACC6E778-57EE-4F57-B187-271EF2F7A884}"/>
    <dgm:cxn modelId="{0FA6E8D2-FB04-40B1-8F00-5D5C7F57B4D7}" type="presOf" srcId="{B2CBFBC2-3BAF-4D61-84A2-E215086119A3}" destId="{FBAA4A9F-9D0F-47FB-A4E2-3F9F090C9E61}" srcOrd="0" destOrd="0" presId="urn:microsoft.com/office/officeart/2008/layout/LinedList"/>
    <dgm:cxn modelId="{3AAF86E3-E351-4DD8-BE88-6E77969717E7}" type="presOf" srcId="{1761921A-0A5F-4232-AD3C-08F0730EC690}" destId="{99DC09B2-0FE9-473B-A868-3C1165F28112}" srcOrd="0" destOrd="0" presId="urn:microsoft.com/office/officeart/2008/layout/LinedList"/>
    <dgm:cxn modelId="{E56DC4F3-1F96-46BA-9E6C-5A2A6232CEC9}" srcId="{1761921A-0A5F-4232-AD3C-08F0730EC690}" destId="{B2CBFBC2-3BAF-4D61-84A2-E215086119A3}" srcOrd="1" destOrd="0" parTransId="{E80E7189-48D5-43CE-809D-8FF8EAB8F05D}" sibTransId="{04D5B087-CCA8-405A-95B9-A2121C9FB5C1}"/>
    <dgm:cxn modelId="{B80D79F9-C9F7-4DAC-886B-8823852F22A4}" srcId="{1761921A-0A5F-4232-AD3C-08F0730EC690}" destId="{65A6EBD1-A6A2-424E-8CB1-5BECCF888F11}" srcOrd="2" destOrd="0" parTransId="{28E9A56A-AB90-47BE-BB17-86F6E068041D}" sibTransId="{0342A424-B6CE-40D5-A43F-A4204D629C11}"/>
    <dgm:cxn modelId="{EC57F8B1-C15D-4E1C-8BAF-AF6E9A467397}" type="presParOf" srcId="{8C7C0FAA-63F1-450D-B4E0-A85257DE4294}" destId="{265EDAE2-8074-4095-AAA4-B4EF0BCC0359}" srcOrd="0" destOrd="0" presId="urn:microsoft.com/office/officeart/2008/layout/LinedList"/>
    <dgm:cxn modelId="{3A7C4C59-4CBD-45C0-A372-AD2F1DD8BED2}" type="presParOf" srcId="{8C7C0FAA-63F1-450D-B4E0-A85257DE4294}" destId="{D28AB169-B934-4593-A924-1220DECE8A56}" srcOrd="1" destOrd="0" presId="urn:microsoft.com/office/officeart/2008/layout/LinedList"/>
    <dgm:cxn modelId="{2E5D3624-8E0B-429E-B9B5-47283E8B3B89}" type="presParOf" srcId="{D28AB169-B934-4593-A924-1220DECE8A56}" destId="{99DC09B2-0FE9-473B-A868-3C1165F28112}" srcOrd="0" destOrd="0" presId="urn:microsoft.com/office/officeart/2008/layout/LinedList"/>
    <dgm:cxn modelId="{4602A7AB-18E0-4853-855D-3E025C2B521B}" type="presParOf" srcId="{D28AB169-B934-4593-A924-1220DECE8A56}" destId="{37998E2D-521F-4A44-B0E7-67F839F2F74C}" srcOrd="1" destOrd="0" presId="urn:microsoft.com/office/officeart/2008/layout/LinedList"/>
    <dgm:cxn modelId="{16D64DD3-1428-4233-8292-114C54B9102B}" type="presParOf" srcId="{37998E2D-521F-4A44-B0E7-67F839F2F74C}" destId="{1503D4B6-BA4C-4B97-AC39-BFCC2180D03F}" srcOrd="0" destOrd="0" presId="urn:microsoft.com/office/officeart/2008/layout/LinedList"/>
    <dgm:cxn modelId="{75B58F81-7AF3-49F3-9A69-88C921222AC2}" type="presParOf" srcId="{37998E2D-521F-4A44-B0E7-67F839F2F74C}" destId="{D174C804-4710-4B95-AC1B-B521017E674E}" srcOrd="1" destOrd="0" presId="urn:microsoft.com/office/officeart/2008/layout/LinedList"/>
    <dgm:cxn modelId="{F503A9B0-EA11-4B55-A42E-89B49487E64E}" type="presParOf" srcId="{D174C804-4710-4B95-AC1B-B521017E674E}" destId="{4F4D0DF5-7D89-4376-A8AC-ADF28BF41762}" srcOrd="0" destOrd="0" presId="urn:microsoft.com/office/officeart/2008/layout/LinedList"/>
    <dgm:cxn modelId="{996EBEE7-125A-4B37-93ED-AFA9AB46B23F}" type="presParOf" srcId="{D174C804-4710-4B95-AC1B-B521017E674E}" destId="{CA0793B9-2E8F-4025-A72C-9F92F78189E4}" srcOrd="1" destOrd="0" presId="urn:microsoft.com/office/officeart/2008/layout/LinedList"/>
    <dgm:cxn modelId="{C8195989-0399-485D-8BCE-E0FB2BE91423}" type="presParOf" srcId="{D174C804-4710-4B95-AC1B-B521017E674E}" destId="{A7FF520E-5378-470A-833B-9DE5AF62395E}" srcOrd="2" destOrd="0" presId="urn:microsoft.com/office/officeart/2008/layout/LinedList"/>
    <dgm:cxn modelId="{DB7B57A7-AA03-4080-A246-5CB9FCC2AC49}" type="presParOf" srcId="{37998E2D-521F-4A44-B0E7-67F839F2F74C}" destId="{3FC236D8-DBDB-426E-9C31-0E1D411A191C}" srcOrd="2" destOrd="0" presId="urn:microsoft.com/office/officeart/2008/layout/LinedList"/>
    <dgm:cxn modelId="{D21074C7-1A0F-4416-B9DB-3614B77CC9F5}" type="presParOf" srcId="{37998E2D-521F-4A44-B0E7-67F839F2F74C}" destId="{9538646D-E642-4E9C-8289-B3E1901BE68D}" srcOrd="3" destOrd="0" presId="urn:microsoft.com/office/officeart/2008/layout/LinedList"/>
    <dgm:cxn modelId="{B9D6131A-5FAB-4CA1-9C47-72AE7AA2C7C1}" type="presParOf" srcId="{37998E2D-521F-4A44-B0E7-67F839F2F74C}" destId="{C2B2EEAA-3C4E-4199-A868-1AA5D9C2A93D}" srcOrd="4" destOrd="0" presId="urn:microsoft.com/office/officeart/2008/layout/LinedList"/>
    <dgm:cxn modelId="{8B98E31B-80CA-4941-BD74-695135943D7A}" type="presParOf" srcId="{C2B2EEAA-3C4E-4199-A868-1AA5D9C2A93D}" destId="{2D1461F4-8BA6-40B7-9301-40B01D220AB7}" srcOrd="0" destOrd="0" presId="urn:microsoft.com/office/officeart/2008/layout/LinedList"/>
    <dgm:cxn modelId="{5C025216-A130-4A58-9980-F375C07B0BDE}" type="presParOf" srcId="{C2B2EEAA-3C4E-4199-A868-1AA5D9C2A93D}" destId="{FBAA4A9F-9D0F-47FB-A4E2-3F9F090C9E61}" srcOrd="1" destOrd="0" presId="urn:microsoft.com/office/officeart/2008/layout/LinedList"/>
    <dgm:cxn modelId="{E4AA9861-229C-4048-86A3-213EC7FF9DB3}" type="presParOf" srcId="{C2B2EEAA-3C4E-4199-A868-1AA5D9C2A93D}" destId="{3D96C7E6-3B30-4E3A-AF9D-EBFA0F3934C9}" srcOrd="2" destOrd="0" presId="urn:microsoft.com/office/officeart/2008/layout/LinedList"/>
    <dgm:cxn modelId="{9EA14C35-A078-46E2-9612-8E01AAE0FCDA}" type="presParOf" srcId="{37998E2D-521F-4A44-B0E7-67F839F2F74C}" destId="{23711DC8-CA08-427C-9D29-6EBB5E803037}" srcOrd="5" destOrd="0" presId="urn:microsoft.com/office/officeart/2008/layout/LinedList"/>
    <dgm:cxn modelId="{62415E78-346B-4567-A4D8-725CF66F37ED}" type="presParOf" srcId="{37998E2D-521F-4A44-B0E7-67F839F2F74C}" destId="{DE2E2197-377B-45D0-A5C8-D2B4BB7BFFA4}" srcOrd="6" destOrd="0" presId="urn:microsoft.com/office/officeart/2008/layout/LinedList"/>
    <dgm:cxn modelId="{1937552C-EE32-4A46-8F6A-14DE273DF757}" type="presParOf" srcId="{37998E2D-521F-4A44-B0E7-67F839F2F74C}" destId="{F36B872B-E7D7-41C3-B86D-23679A9D05C6}" srcOrd="7" destOrd="0" presId="urn:microsoft.com/office/officeart/2008/layout/LinedList"/>
    <dgm:cxn modelId="{AAC01494-7CBB-4CA3-B4F1-5D10B7743A61}" type="presParOf" srcId="{F36B872B-E7D7-41C3-B86D-23679A9D05C6}" destId="{2563AE2D-2F81-4006-9F85-ECB3CCBC5D51}" srcOrd="0" destOrd="0" presId="urn:microsoft.com/office/officeart/2008/layout/LinedList"/>
    <dgm:cxn modelId="{6FA6BF53-5F51-4D52-B144-90F3429AAE1A}" type="presParOf" srcId="{F36B872B-E7D7-41C3-B86D-23679A9D05C6}" destId="{4E48532B-B961-43F9-880E-A063CEC048B8}" srcOrd="1" destOrd="0" presId="urn:microsoft.com/office/officeart/2008/layout/LinedList"/>
    <dgm:cxn modelId="{138FB0A6-54A1-4315-A2BC-4AE9BDC365B9}" type="presParOf" srcId="{F36B872B-E7D7-41C3-B86D-23679A9D05C6}" destId="{FCB473C7-D8A0-4123-BB45-8F01FFABC8EA}" srcOrd="2" destOrd="0" presId="urn:microsoft.com/office/officeart/2008/layout/LinedList"/>
    <dgm:cxn modelId="{4E9BDCCC-1EC9-4506-ACF5-8ECB2348113C}" type="presParOf" srcId="{37998E2D-521F-4A44-B0E7-67F839F2F74C}" destId="{9CF637FA-B2BA-4587-9C13-E02B50F9A95C}" srcOrd="8" destOrd="0" presId="urn:microsoft.com/office/officeart/2008/layout/LinedList"/>
    <dgm:cxn modelId="{5EA9A8AF-7F62-4CB3-9253-2CA886835FDC}" type="presParOf" srcId="{37998E2D-521F-4A44-B0E7-67F839F2F74C}" destId="{BE471D60-F529-4EE7-910E-67FFEA06C2CC}"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B7AF62-1325-492B-AA84-567BF735507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tr-TR"/>
        </a:p>
      </dgm:t>
    </dgm:pt>
    <dgm:pt modelId="{495F48F8-44DB-43D4-A254-BD3EF21AD459}">
      <dgm:prSet phldrT="[Text]"/>
      <dgm:spPr/>
      <dgm:t>
        <a:bodyPr/>
        <a:lstStyle/>
        <a:p>
          <a:r>
            <a:rPr lang="en-US" dirty="0">
              <a:latin typeface="+mn-lt"/>
            </a:rPr>
            <a:t>Evaluate</a:t>
          </a:r>
          <a:endParaRPr lang="tr-TR" dirty="0">
            <a:latin typeface="+mn-lt"/>
          </a:endParaRPr>
        </a:p>
      </dgm:t>
    </dgm:pt>
    <dgm:pt modelId="{5709CAC4-FFC6-4766-8151-6DF83B99292E}" type="parTrans" cxnId="{BABB0BF0-4325-46AF-A2D7-3C080CFEBB44}">
      <dgm:prSet/>
      <dgm:spPr/>
      <dgm:t>
        <a:bodyPr/>
        <a:lstStyle/>
        <a:p>
          <a:endParaRPr lang="tr-TR"/>
        </a:p>
      </dgm:t>
    </dgm:pt>
    <dgm:pt modelId="{99F5BA3B-3ED3-4D57-BBDD-8044C65C47FF}" type="sibTrans" cxnId="{BABB0BF0-4325-46AF-A2D7-3C080CFEBB44}">
      <dgm:prSet/>
      <dgm:spPr/>
      <dgm:t>
        <a:bodyPr/>
        <a:lstStyle/>
        <a:p>
          <a:endParaRPr lang="tr-TR">
            <a:latin typeface="+mn-lt"/>
          </a:endParaRPr>
        </a:p>
      </dgm:t>
    </dgm:pt>
    <dgm:pt modelId="{2ADAFB56-D06B-4751-9D03-EADB4F32E73D}">
      <dgm:prSet phldrT="[Text]"/>
      <dgm:spPr/>
      <dgm:t>
        <a:bodyPr/>
        <a:lstStyle/>
        <a:p>
          <a:r>
            <a:rPr lang="en-US" dirty="0">
              <a:latin typeface="+mn-lt"/>
            </a:rPr>
            <a:t>Analyze Errors</a:t>
          </a:r>
          <a:endParaRPr lang="tr-TR" dirty="0">
            <a:latin typeface="+mn-lt"/>
          </a:endParaRPr>
        </a:p>
      </dgm:t>
    </dgm:pt>
    <dgm:pt modelId="{C5A295A1-85EF-40C3-8168-0DE1F2916F02}" type="parTrans" cxnId="{B38D31F7-911F-4E14-BD37-AF1FD131CCC8}">
      <dgm:prSet/>
      <dgm:spPr/>
      <dgm:t>
        <a:bodyPr/>
        <a:lstStyle/>
        <a:p>
          <a:endParaRPr lang="tr-TR"/>
        </a:p>
      </dgm:t>
    </dgm:pt>
    <dgm:pt modelId="{57077470-7582-41D4-8ECC-653BD1C4335D}" type="sibTrans" cxnId="{B38D31F7-911F-4E14-BD37-AF1FD131CCC8}">
      <dgm:prSet/>
      <dgm:spPr/>
      <dgm:t>
        <a:bodyPr/>
        <a:lstStyle/>
        <a:p>
          <a:endParaRPr lang="tr-TR">
            <a:latin typeface="+mn-lt"/>
          </a:endParaRPr>
        </a:p>
      </dgm:t>
    </dgm:pt>
    <dgm:pt modelId="{E84906D0-5AF5-4F81-A6DA-2013AADB270B}">
      <dgm:prSet phldrT="[Text]"/>
      <dgm:spPr/>
      <dgm:t>
        <a:bodyPr/>
        <a:lstStyle/>
        <a:p>
          <a:r>
            <a:rPr lang="en-US" dirty="0">
              <a:latin typeface="+mn-lt"/>
            </a:rPr>
            <a:t>Study the Problem</a:t>
          </a:r>
          <a:endParaRPr lang="tr-TR" dirty="0">
            <a:latin typeface="+mn-lt"/>
          </a:endParaRPr>
        </a:p>
      </dgm:t>
    </dgm:pt>
    <dgm:pt modelId="{850745EF-6007-4213-B47F-E58AF2B16459}" type="parTrans" cxnId="{5F71EA19-F8CA-4FC8-9F8A-D1AE9EA5DECF}">
      <dgm:prSet/>
      <dgm:spPr/>
      <dgm:t>
        <a:bodyPr/>
        <a:lstStyle/>
        <a:p>
          <a:endParaRPr lang="tr-TR"/>
        </a:p>
      </dgm:t>
    </dgm:pt>
    <dgm:pt modelId="{525045EB-BBC3-48BB-A651-8F00D1FDE83E}" type="sibTrans" cxnId="{5F71EA19-F8CA-4FC8-9F8A-D1AE9EA5DECF}">
      <dgm:prSet/>
      <dgm:spPr/>
      <dgm:t>
        <a:bodyPr/>
        <a:lstStyle/>
        <a:p>
          <a:endParaRPr lang="tr-TR">
            <a:latin typeface="+mn-lt"/>
          </a:endParaRPr>
        </a:p>
      </dgm:t>
    </dgm:pt>
    <dgm:pt modelId="{38E4083B-EC23-4715-81D3-EF2F8243263B}">
      <dgm:prSet phldrT="[Text]"/>
      <dgm:spPr/>
      <dgm:t>
        <a:bodyPr/>
        <a:lstStyle/>
        <a:p>
          <a:r>
            <a:rPr lang="en-US" dirty="0">
              <a:latin typeface="+mn-lt"/>
            </a:rPr>
            <a:t>Write Rules</a:t>
          </a:r>
          <a:endParaRPr lang="tr-TR" dirty="0">
            <a:latin typeface="+mn-lt"/>
          </a:endParaRPr>
        </a:p>
      </dgm:t>
    </dgm:pt>
    <dgm:pt modelId="{C099B0DD-7C78-4E31-8304-194725E8B299}" type="parTrans" cxnId="{41418383-6DF5-44BD-B208-DC154F76EA79}">
      <dgm:prSet/>
      <dgm:spPr/>
      <dgm:t>
        <a:bodyPr/>
        <a:lstStyle/>
        <a:p>
          <a:endParaRPr lang="tr-TR"/>
        </a:p>
      </dgm:t>
    </dgm:pt>
    <dgm:pt modelId="{F5B29170-252C-4E12-BBAB-E6FDBC606A78}" type="sibTrans" cxnId="{41418383-6DF5-44BD-B208-DC154F76EA79}">
      <dgm:prSet/>
      <dgm:spPr/>
      <dgm:t>
        <a:bodyPr/>
        <a:lstStyle/>
        <a:p>
          <a:endParaRPr lang="tr-TR">
            <a:latin typeface="+mn-lt"/>
          </a:endParaRPr>
        </a:p>
      </dgm:t>
    </dgm:pt>
    <dgm:pt modelId="{99C73D0F-F667-4569-BA31-53E70797EEC7}" type="pres">
      <dgm:prSet presAssocID="{C2B7AF62-1325-492B-AA84-567BF735507B}" presName="cycle" presStyleCnt="0">
        <dgm:presLayoutVars>
          <dgm:dir/>
          <dgm:resizeHandles val="exact"/>
        </dgm:presLayoutVars>
      </dgm:prSet>
      <dgm:spPr/>
    </dgm:pt>
    <dgm:pt modelId="{ED9EBBED-6C43-45BA-A94B-BF0DF2E7533D}" type="pres">
      <dgm:prSet presAssocID="{495F48F8-44DB-43D4-A254-BD3EF21AD459}" presName="node" presStyleLbl="node1" presStyleIdx="0" presStyleCnt="4" custRadScaleRad="134149" custRadScaleInc="270198">
        <dgm:presLayoutVars>
          <dgm:bulletEnabled val="1"/>
        </dgm:presLayoutVars>
      </dgm:prSet>
      <dgm:spPr/>
    </dgm:pt>
    <dgm:pt modelId="{E5349FAC-EB52-4971-AAE8-B60C6456B1C1}" type="pres">
      <dgm:prSet presAssocID="{495F48F8-44DB-43D4-A254-BD3EF21AD459}" presName="spNode" presStyleCnt="0"/>
      <dgm:spPr/>
    </dgm:pt>
    <dgm:pt modelId="{813CB891-C255-40A0-B465-5DD1FE400BC6}" type="pres">
      <dgm:prSet presAssocID="{99F5BA3B-3ED3-4D57-BBDD-8044C65C47FF}" presName="sibTrans" presStyleLbl="sibTrans1D1" presStyleIdx="0" presStyleCnt="4"/>
      <dgm:spPr/>
    </dgm:pt>
    <dgm:pt modelId="{30C42D7B-1ABD-496B-9B7C-4F81B688D4E3}" type="pres">
      <dgm:prSet presAssocID="{2ADAFB56-D06B-4751-9D03-EADB4F32E73D}" presName="node" presStyleLbl="node1" presStyleIdx="1" presStyleCnt="4" custScaleY="96427" custRadScaleRad="80436" custRadScaleInc="291772">
        <dgm:presLayoutVars>
          <dgm:bulletEnabled val="1"/>
        </dgm:presLayoutVars>
      </dgm:prSet>
      <dgm:spPr/>
    </dgm:pt>
    <dgm:pt modelId="{67936473-80F2-47D5-BE30-1D94D472CE5D}" type="pres">
      <dgm:prSet presAssocID="{2ADAFB56-D06B-4751-9D03-EADB4F32E73D}" presName="spNode" presStyleCnt="0"/>
      <dgm:spPr/>
    </dgm:pt>
    <dgm:pt modelId="{0F1C0565-94C7-47DD-8389-9B38A85C8A58}" type="pres">
      <dgm:prSet presAssocID="{57077470-7582-41D4-8ECC-653BD1C4335D}" presName="sibTrans" presStyleLbl="sibTrans1D1" presStyleIdx="1" presStyleCnt="4"/>
      <dgm:spPr/>
    </dgm:pt>
    <dgm:pt modelId="{3B15DBCE-CC35-458B-9599-A8C120AC79E6}" type="pres">
      <dgm:prSet presAssocID="{E84906D0-5AF5-4F81-A6DA-2013AADB270B}" presName="node" presStyleLbl="node1" presStyleIdx="2" presStyleCnt="4" custRadScaleRad="142373" custRadScaleInc="332518">
        <dgm:presLayoutVars>
          <dgm:bulletEnabled val="1"/>
        </dgm:presLayoutVars>
      </dgm:prSet>
      <dgm:spPr/>
    </dgm:pt>
    <dgm:pt modelId="{50CFC9FA-4A8F-4FDF-9365-735ACFBEBECD}" type="pres">
      <dgm:prSet presAssocID="{E84906D0-5AF5-4F81-A6DA-2013AADB270B}" presName="spNode" presStyleCnt="0"/>
      <dgm:spPr/>
    </dgm:pt>
    <dgm:pt modelId="{85514934-CFB9-416F-A568-D6418E5615A6}" type="pres">
      <dgm:prSet presAssocID="{525045EB-BBC3-48BB-A651-8F00D1FDE83E}" presName="sibTrans" presStyleLbl="sibTrans1D1" presStyleIdx="2" presStyleCnt="4"/>
      <dgm:spPr/>
    </dgm:pt>
    <dgm:pt modelId="{D8630386-390F-4624-936A-DDC4E166B20D}" type="pres">
      <dgm:prSet presAssocID="{38E4083B-EC23-4715-81D3-EF2F8243263B}" presName="node" presStyleLbl="node1" presStyleIdx="3" presStyleCnt="4" custRadScaleRad="23683" custRadScaleInc="247260">
        <dgm:presLayoutVars>
          <dgm:bulletEnabled val="1"/>
        </dgm:presLayoutVars>
      </dgm:prSet>
      <dgm:spPr/>
    </dgm:pt>
    <dgm:pt modelId="{1928D982-293F-4F30-905A-754970791DB8}" type="pres">
      <dgm:prSet presAssocID="{38E4083B-EC23-4715-81D3-EF2F8243263B}" presName="spNode" presStyleCnt="0"/>
      <dgm:spPr/>
    </dgm:pt>
    <dgm:pt modelId="{145CDA0F-51F9-402E-BA8C-E7021104D611}" type="pres">
      <dgm:prSet presAssocID="{F5B29170-252C-4E12-BBAB-E6FDBC606A78}" presName="sibTrans" presStyleLbl="sibTrans1D1" presStyleIdx="3" presStyleCnt="4"/>
      <dgm:spPr/>
    </dgm:pt>
  </dgm:ptLst>
  <dgm:cxnLst>
    <dgm:cxn modelId="{5F71EA19-F8CA-4FC8-9F8A-D1AE9EA5DECF}" srcId="{C2B7AF62-1325-492B-AA84-567BF735507B}" destId="{E84906D0-5AF5-4F81-A6DA-2013AADB270B}" srcOrd="2" destOrd="0" parTransId="{850745EF-6007-4213-B47F-E58AF2B16459}" sibTransId="{525045EB-BBC3-48BB-A651-8F00D1FDE83E}"/>
    <dgm:cxn modelId="{064EAD37-0C2B-442A-96FE-C9B5F14C103F}" type="presOf" srcId="{E84906D0-5AF5-4F81-A6DA-2013AADB270B}" destId="{3B15DBCE-CC35-458B-9599-A8C120AC79E6}" srcOrd="0" destOrd="0" presId="urn:microsoft.com/office/officeart/2005/8/layout/cycle5"/>
    <dgm:cxn modelId="{91E8234C-9E0B-411D-A3D5-456E959EC38B}" type="presOf" srcId="{495F48F8-44DB-43D4-A254-BD3EF21AD459}" destId="{ED9EBBED-6C43-45BA-A94B-BF0DF2E7533D}" srcOrd="0" destOrd="0" presId="urn:microsoft.com/office/officeart/2005/8/layout/cycle5"/>
    <dgm:cxn modelId="{9B512080-A8FD-4C06-9F74-450A5AF5BC5B}" type="presOf" srcId="{57077470-7582-41D4-8ECC-653BD1C4335D}" destId="{0F1C0565-94C7-47DD-8389-9B38A85C8A58}" srcOrd="0" destOrd="0" presId="urn:microsoft.com/office/officeart/2005/8/layout/cycle5"/>
    <dgm:cxn modelId="{41418383-6DF5-44BD-B208-DC154F76EA79}" srcId="{C2B7AF62-1325-492B-AA84-567BF735507B}" destId="{38E4083B-EC23-4715-81D3-EF2F8243263B}" srcOrd="3" destOrd="0" parTransId="{C099B0DD-7C78-4E31-8304-194725E8B299}" sibTransId="{F5B29170-252C-4E12-BBAB-E6FDBC606A78}"/>
    <dgm:cxn modelId="{30EF95AB-17DC-4D7B-B374-340B21EAED0F}" type="presOf" srcId="{C2B7AF62-1325-492B-AA84-567BF735507B}" destId="{99C73D0F-F667-4569-BA31-53E70797EEC7}" srcOrd="0" destOrd="0" presId="urn:microsoft.com/office/officeart/2005/8/layout/cycle5"/>
    <dgm:cxn modelId="{5D8993C6-CBDD-4DBD-A425-3BDAB69AABBD}" type="presOf" srcId="{38E4083B-EC23-4715-81D3-EF2F8243263B}" destId="{D8630386-390F-4624-936A-DDC4E166B20D}" srcOrd="0" destOrd="0" presId="urn:microsoft.com/office/officeart/2005/8/layout/cycle5"/>
    <dgm:cxn modelId="{2FA4A9D5-BC0C-4E48-A9F2-944F0DC3FAE1}" type="presOf" srcId="{2ADAFB56-D06B-4751-9D03-EADB4F32E73D}" destId="{30C42D7B-1ABD-496B-9B7C-4F81B688D4E3}" srcOrd="0" destOrd="0" presId="urn:microsoft.com/office/officeart/2005/8/layout/cycle5"/>
    <dgm:cxn modelId="{FA102CD9-9E23-43C0-8AB8-FDAD69890C4A}" type="presOf" srcId="{F5B29170-252C-4E12-BBAB-E6FDBC606A78}" destId="{145CDA0F-51F9-402E-BA8C-E7021104D611}" srcOrd="0" destOrd="0" presId="urn:microsoft.com/office/officeart/2005/8/layout/cycle5"/>
    <dgm:cxn modelId="{86B93EDB-8F71-4642-AA1A-8D220D1D5A12}" type="presOf" srcId="{525045EB-BBC3-48BB-A651-8F00D1FDE83E}" destId="{85514934-CFB9-416F-A568-D6418E5615A6}" srcOrd="0" destOrd="0" presId="urn:microsoft.com/office/officeart/2005/8/layout/cycle5"/>
    <dgm:cxn modelId="{BABB0BF0-4325-46AF-A2D7-3C080CFEBB44}" srcId="{C2B7AF62-1325-492B-AA84-567BF735507B}" destId="{495F48F8-44DB-43D4-A254-BD3EF21AD459}" srcOrd="0" destOrd="0" parTransId="{5709CAC4-FFC6-4766-8151-6DF83B99292E}" sibTransId="{99F5BA3B-3ED3-4D57-BBDD-8044C65C47FF}"/>
    <dgm:cxn modelId="{B38D31F7-911F-4E14-BD37-AF1FD131CCC8}" srcId="{C2B7AF62-1325-492B-AA84-567BF735507B}" destId="{2ADAFB56-D06B-4751-9D03-EADB4F32E73D}" srcOrd="1" destOrd="0" parTransId="{C5A295A1-85EF-40C3-8168-0DE1F2916F02}" sibTransId="{57077470-7582-41D4-8ECC-653BD1C4335D}"/>
    <dgm:cxn modelId="{8A7B9EF9-2AC6-4420-B6BF-5A8E58D16DBC}" type="presOf" srcId="{99F5BA3B-3ED3-4D57-BBDD-8044C65C47FF}" destId="{813CB891-C255-40A0-B465-5DD1FE400BC6}" srcOrd="0" destOrd="0" presId="urn:microsoft.com/office/officeart/2005/8/layout/cycle5"/>
    <dgm:cxn modelId="{BA629F5E-84AE-4807-93CA-82584190CE8B}" type="presParOf" srcId="{99C73D0F-F667-4569-BA31-53E70797EEC7}" destId="{ED9EBBED-6C43-45BA-A94B-BF0DF2E7533D}" srcOrd="0" destOrd="0" presId="urn:microsoft.com/office/officeart/2005/8/layout/cycle5"/>
    <dgm:cxn modelId="{587031AF-277B-4078-81BF-CFF0F0F11F17}" type="presParOf" srcId="{99C73D0F-F667-4569-BA31-53E70797EEC7}" destId="{E5349FAC-EB52-4971-AAE8-B60C6456B1C1}" srcOrd="1" destOrd="0" presId="urn:microsoft.com/office/officeart/2005/8/layout/cycle5"/>
    <dgm:cxn modelId="{3057B61D-BAA5-4E2B-BF20-814241ED7AA5}" type="presParOf" srcId="{99C73D0F-F667-4569-BA31-53E70797EEC7}" destId="{813CB891-C255-40A0-B465-5DD1FE400BC6}" srcOrd="2" destOrd="0" presId="urn:microsoft.com/office/officeart/2005/8/layout/cycle5"/>
    <dgm:cxn modelId="{DF3CE555-C592-4425-BC8F-E232EC5FB4F7}" type="presParOf" srcId="{99C73D0F-F667-4569-BA31-53E70797EEC7}" destId="{30C42D7B-1ABD-496B-9B7C-4F81B688D4E3}" srcOrd="3" destOrd="0" presId="urn:microsoft.com/office/officeart/2005/8/layout/cycle5"/>
    <dgm:cxn modelId="{2FA1CFBC-A865-4633-8DC2-42AAC5433A9F}" type="presParOf" srcId="{99C73D0F-F667-4569-BA31-53E70797EEC7}" destId="{67936473-80F2-47D5-BE30-1D94D472CE5D}" srcOrd="4" destOrd="0" presId="urn:microsoft.com/office/officeart/2005/8/layout/cycle5"/>
    <dgm:cxn modelId="{2CFF0D78-E2A4-4BB5-86C4-39FF846C42C3}" type="presParOf" srcId="{99C73D0F-F667-4569-BA31-53E70797EEC7}" destId="{0F1C0565-94C7-47DD-8389-9B38A85C8A58}" srcOrd="5" destOrd="0" presId="urn:microsoft.com/office/officeart/2005/8/layout/cycle5"/>
    <dgm:cxn modelId="{53C3B3EE-E8C5-4DE2-819F-8DAAC3469DBE}" type="presParOf" srcId="{99C73D0F-F667-4569-BA31-53E70797EEC7}" destId="{3B15DBCE-CC35-458B-9599-A8C120AC79E6}" srcOrd="6" destOrd="0" presId="urn:microsoft.com/office/officeart/2005/8/layout/cycle5"/>
    <dgm:cxn modelId="{8BDA4535-0D2A-4B1B-836F-18FEED88884D}" type="presParOf" srcId="{99C73D0F-F667-4569-BA31-53E70797EEC7}" destId="{50CFC9FA-4A8F-4FDF-9365-735ACFBEBECD}" srcOrd="7" destOrd="0" presId="urn:microsoft.com/office/officeart/2005/8/layout/cycle5"/>
    <dgm:cxn modelId="{F640DE27-BAAE-4969-ACD9-B7F58F5BE906}" type="presParOf" srcId="{99C73D0F-F667-4569-BA31-53E70797EEC7}" destId="{85514934-CFB9-416F-A568-D6418E5615A6}" srcOrd="8" destOrd="0" presId="urn:microsoft.com/office/officeart/2005/8/layout/cycle5"/>
    <dgm:cxn modelId="{75943848-07AD-42D0-A7E3-F25D4C8DDF00}" type="presParOf" srcId="{99C73D0F-F667-4569-BA31-53E70797EEC7}" destId="{D8630386-390F-4624-936A-DDC4E166B20D}" srcOrd="9" destOrd="0" presId="urn:microsoft.com/office/officeart/2005/8/layout/cycle5"/>
    <dgm:cxn modelId="{1366A3DB-4C92-4C65-AE84-419FCCBA50FF}" type="presParOf" srcId="{99C73D0F-F667-4569-BA31-53E70797EEC7}" destId="{1928D982-293F-4F30-905A-754970791DB8}" srcOrd="10" destOrd="0" presId="urn:microsoft.com/office/officeart/2005/8/layout/cycle5"/>
    <dgm:cxn modelId="{A6C5B771-DA53-4D1C-907D-DED1F91D32C4}" type="presParOf" srcId="{99C73D0F-F667-4569-BA31-53E70797EEC7}" destId="{145CDA0F-51F9-402E-BA8C-E7021104D611}" srcOrd="11"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E785E9-C3EC-47CC-A0F5-87D290613220}">
      <dsp:nvSpPr>
        <dsp:cNvPr id="0" name=""/>
        <dsp:cNvSpPr/>
      </dsp:nvSpPr>
      <dsp:spPr>
        <a:xfrm>
          <a:off x="2275609" y="0"/>
          <a:ext cx="1517073" cy="1304315"/>
        </a:xfrm>
        <a:prstGeom prst="trapezoid">
          <a:avLst>
            <a:gd name="adj" fmla="val 58156"/>
          </a:avLst>
        </a:prstGeom>
        <a:solidFill>
          <a:srgbClr val="34A3D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chemeClr val="bg1"/>
              </a:solidFill>
              <a:latin typeface="Arial" panose="020B0604020202020204" pitchFamily="34" charset="0"/>
              <a:cs typeface="Arial" panose="020B0604020202020204" pitchFamily="34" charset="0"/>
            </a:rPr>
            <a:t>WISDOM</a:t>
          </a:r>
          <a:endParaRPr lang="tr-TR" sz="1200" b="1" kern="1200" dirty="0">
            <a:solidFill>
              <a:schemeClr val="bg1"/>
            </a:solidFill>
            <a:latin typeface="Arial" panose="020B0604020202020204" pitchFamily="34" charset="0"/>
            <a:cs typeface="Arial" panose="020B0604020202020204" pitchFamily="34" charset="0"/>
          </a:endParaRPr>
        </a:p>
      </dsp:txBody>
      <dsp:txXfrm>
        <a:off x="2275609" y="0"/>
        <a:ext cx="1517073" cy="1304315"/>
      </dsp:txXfrm>
    </dsp:sp>
    <dsp:sp modelId="{31B2C59B-8BD6-4E17-A3C3-ED90345B980F}">
      <dsp:nvSpPr>
        <dsp:cNvPr id="0" name=""/>
        <dsp:cNvSpPr/>
      </dsp:nvSpPr>
      <dsp:spPr>
        <a:xfrm>
          <a:off x="1517073" y="1304315"/>
          <a:ext cx="3034146" cy="1304315"/>
        </a:xfrm>
        <a:prstGeom prst="trapezoid">
          <a:avLst>
            <a:gd name="adj" fmla="val 58156"/>
          </a:avLst>
        </a:prstGeom>
        <a:solidFill>
          <a:srgbClr val="34A3D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Arial" panose="020B0604020202020204" pitchFamily="34" charset="0"/>
              <a:cs typeface="Arial" panose="020B0604020202020204" pitchFamily="34" charset="0"/>
            </a:rPr>
            <a:t>KNOWLEDGE</a:t>
          </a:r>
          <a:endParaRPr lang="tr-TR" sz="2400" b="1" kern="1200" dirty="0">
            <a:solidFill>
              <a:schemeClr val="bg1"/>
            </a:solidFill>
            <a:latin typeface="Arial" panose="020B0604020202020204" pitchFamily="34" charset="0"/>
            <a:cs typeface="Arial" panose="020B0604020202020204" pitchFamily="34" charset="0"/>
          </a:endParaRPr>
        </a:p>
      </dsp:txBody>
      <dsp:txXfrm>
        <a:off x="2048048" y="1304315"/>
        <a:ext cx="1972194" cy="1304315"/>
      </dsp:txXfrm>
    </dsp:sp>
    <dsp:sp modelId="{A2EC5F7F-EEC4-4349-9783-7958BF4F6743}">
      <dsp:nvSpPr>
        <dsp:cNvPr id="0" name=""/>
        <dsp:cNvSpPr/>
      </dsp:nvSpPr>
      <dsp:spPr>
        <a:xfrm>
          <a:off x="758536" y="2608631"/>
          <a:ext cx="4551219" cy="1304315"/>
        </a:xfrm>
        <a:prstGeom prst="trapezoid">
          <a:avLst>
            <a:gd name="adj" fmla="val 58156"/>
          </a:avLst>
        </a:prstGeom>
        <a:solidFill>
          <a:srgbClr val="34A3D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bg1"/>
              </a:solidFill>
              <a:latin typeface="Arial" panose="020B0604020202020204" pitchFamily="34" charset="0"/>
              <a:cs typeface="Arial" panose="020B0604020202020204" pitchFamily="34" charset="0"/>
            </a:rPr>
            <a:t>INFORMATION</a:t>
          </a:r>
          <a:endParaRPr lang="tr-TR" sz="3600" b="1" kern="1200" dirty="0">
            <a:solidFill>
              <a:schemeClr val="bg1"/>
            </a:solidFill>
            <a:latin typeface="Arial" panose="020B0604020202020204" pitchFamily="34" charset="0"/>
            <a:cs typeface="Arial" panose="020B0604020202020204" pitchFamily="34" charset="0"/>
          </a:endParaRPr>
        </a:p>
      </dsp:txBody>
      <dsp:txXfrm>
        <a:off x="1554999" y="2608631"/>
        <a:ext cx="2958292" cy="1304315"/>
      </dsp:txXfrm>
    </dsp:sp>
    <dsp:sp modelId="{36FD9AB5-D443-4C5D-80E0-E34716E324A6}">
      <dsp:nvSpPr>
        <dsp:cNvPr id="0" name=""/>
        <dsp:cNvSpPr/>
      </dsp:nvSpPr>
      <dsp:spPr>
        <a:xfrm>
          <a:off x="0" y="3912947"/>
          <a:ext cx="6068292" cy="1304315"/>
        </a:xfrm>
        <a:prstGeom prst="trapezoid">
          <a:avLst>
            <a:gd name="adj" fmla="val 58156"/>
          </a:avLst>
        </a:prstGeom>
        <a:solidFill>
          <a:srgbClr val="34A3D4"/>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2933700">
            <a:lnSpc>
              <a:spcPct val="90000"/>
            </a:lnSpc>
            <a:spcBef>
              <a:spcPct val="0"/>
            </a:spcBef>
            <a:spcAft>
              <a:spcPct val="35000"/>
            </a:spcAft>
            <a:buNone/>
          </a:pPr>
          <a:r>
            <a:rPr lang="en-US" sz="6600" b="1" kern="1200" dirty="0">
              <a:solidFill>
                <a:schemeClr val="bg1"/>
              </a:solidFill>
              <a:latin typeface="Arial" panose="020B0604020202020204" pitchFamily="34" charset="0"/>
              <a:cs typeface="Arial" panose="020B0604020202020204" pitchFamily="34" charset="0"/>
            </a:rPr>
            <a:t>DATA</a:t>
          </a:r>
          <a:endParaRPr lang="tr-TR" sz="6600" b="1" kern="1200" dirty="0">
            <a:solidFill>
              <a:schemeClr val="bg1"/>
            </a:solidFill>
            <a:latin typeface="Arial" panose="020B0604020202020204" pitchFamily="34" charset="0"/>
            <a:cs typeface="Arial" panose="020B0604020202020204" pitchFamily="34" charset="0"/>
          </a:endParaRPr>
        </a:p>
      </dsp:txBody>
      <dsp:txXfrm>
        <a:off x="1061951" y="3912947"/>
        <a:ext cx="3944389" cy="13043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73CF5F-8AE1-4E77-ACA2-D704F02C126A}">
      <dsp:nvSpPr>
        <dsp:cNvPr id="0" name=""/>
        <dsp:cNvSpPr/>
      </dsp:nvSpPr>
      <dsp:spPr>
        <a:xfrm>
          <a:off x="7" y="1366"/>
          <a:ext cx="4950675" cy="12281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marL="0" lvl="0" indent="0" algn="l" defTabSz="977900">
            <a:lnSpc>
              <a:spcPct val="90000"/>
            </a:lnSpc>
            <a:spcBef>
              <a:spcPct val="0"/>
            </a:spcBef>
            <a:spcAft>
              <a:spcPct val="35000"/>
            </a:spcAft>
            <a:buNone/>
          </a:pPr>
          <a:r>
            <a:rPr lang="en-US" sz="2200" b="1" kern="1200" dirty="0">
              <a:solidFill>
                <a:schemeClr val="tx1">
                  <a:lumMod val="65000"/>
                  <a:lumOff val="35000"/>
                </a:schemeClr>
              </a:solidFill>
              <a:latin typeface="+mn-lt"/>
              <a:cs typeface="Arial" panose="020B0604020202020204" pitchFamily="34" charset="0"/>
            </a:rPr>
            <a:t>APPLIED</a:t>
          </a:r>
        </a:p>
        <a:p>
          <a:pPr marL="0" lvl="0" indent="0" algn="l" defTabSz="977900">
            <a:lnSpc>
              <a:spcPct val="90000"/>
            </a:lnSpc>
            <a:spcBef>
              <a:spcPct val="0"/>
            </a:spcBef>
            <a:spcAft>
              <a:spcPct val="35000"/>
            </a:spcAft>
            <a:buNone/>
          </a:pPr>
          <a:r>
            <a:rPr lang="en-US" sz="2200" i="1" kern="1200" dirty="0">
              <a:latin typeface="+mn-lt"/>
              <a:cs typeface="Arial" panose="020B0604020202020204" pitchFamily="34" charset="0"/>
            </a:rPr>
            <a:t>understanding, integrated, actionable</a:t>
          </a:r>
          <a:endParaRPr lang="tr-TR" sz="2200" i="1" kern="1200" dirty="0">
            <a:latin typeface="+mn-lt"/>
            <a:cs typeface="Arial" panose="020B0604020202020204" pitchFamily="34" charset="0"/>
          </a:endParaRPr>
        </a:p>
      </dsp:txBody>
      <dsp:txXfrm>
        <a:off x="7" y="1366"/>
        <a:ext cx="4950675" cy="1228176"/>
      </dsp:txXfrm>
    </dsp:sp>
    <dsp:sp modelId="{C1B7133A-99A3-45CE-B57B-183C92554EC6}">
      <dsp:nvSpPr>
        <dsp:cNvPr id="0" name=""/>
        <dsp:cNvSpPr/>
      </dsp:nvSpPr>
      <dsp:spPr>
        <a:xfrm>
          <a:off x="7" y="1229542"/>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AA237F-4B71-43A0-ADED-C334F9024202}">
      <dsp:nvSpPr>
        <dsp:cNvPr id="0" name=""/>
        <dsp:cNvSpPr/>
      </dsp:nvSpPr>
      <dsp:spPr>
        <a:xfrm>
          <a:off x="524979" y="1229542"/>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EE8DB1-50F4-4112-AFDA-77DDA7D677AC}">
      <dsp:nvSpPr>
        <dsp:cNvPr id="0" name=""/>
        <dsp:cNvSpPr/>
      </dsp:nvSpPr>
      <dsp:spPr>
        <a:xfrm>
          <a:off x="1049950" y="1229542"/>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6300E8-D083-4280-BD26-8F4620771C47}">
      <dsp:nvSpPr>
        <dsp:cNvPr id="0" name=""/>
        <dsp:cNvSpPr/>
      </dsp:nvSpPr>
      <dsp:spPr>
        <a:xfrm>
          <a:off x="1574922" y="1229542"/>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4F6D64-F1C6-4963-A32F-828CD13D60C6}">
      <dsp:nvSpPr>
        <dsp:cNvPr id="0" name=""/>
        <dsp:cNvSpPr/>
      </dsp:nvSpPr>
      <dsp:spPr>
        <a:xfrm>
          <a:off x="2099893" y="1229542"/>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7F6029-FF26-4FE1-A7C9-872493E0737D}">
      <dsp:nvSpPr>
        <dsp:cNvPr id="0" name=""/>
        <dsp:cNvSpPr/>
      </dsp:nvSpPr>
      <dsp:spPr>
        <a:xfrm>
          <a:off x="2624865" y="1229542"/>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8A49D-7A09-41BD-853D-C0D1DE116196}">
      <dsp:nvSpPr>
        <dsp:cNvPr id="0" name=""/>
        <dsp:cNvSpPr/>
      </dsp:nvSpPr>
      <dsp:spPr>
        <a:xfrm>
          <a:off x="3149836" y="1229542"/>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4E8A66-CE93-4904-B571-49F6E51C4754}">
      <dsp:nvSpPr>
        <dsp:cNvPr id="0" name=""/>
        <dsp:cNvSpPr/>
      </dsp:nvSpPr>
      <dsp:spPr>
        <a:xfrm>
          <a:off x="7" y="1399339"/>
          <a:ext cx="4950675" cy="1201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marL="0" lvl="0" indent="0" algn="l" defTabSz="933450">
            <a:lnSpc>
              <a:spcPct val="90000"/>
            </a:lnSpc>
            <a:spcBef>
              <a:spcPct val="0"/>
            </a:spcBef>
            <a:spcAft>
              <a:spcPct val="35000"/>
            </a:spcAft>
            <a:buNone/>
          </a:pPr>
          <a:r>
            <a:rPr lang="en-US" sz="2100" b="1" kern="1200" dirty="0">
              <a:solidFill>
                <a:schemeClr val="tx1">
                  <a:lumMod val="65000"/>
                  <a:lumOff val="35000"/>
                </a:schemeClr>
              </a:solidFill>
              <a:latin typeface="+mn-lt"/>
              <a:cs typeface="Arial" panose="020B0604020202020204" pitchFamily="34" charset="0"/>
            </a:rPr>
            <a:t>CONTEXT</a:t>
          </a:r>
        </a:p>
        <a:p>
          <a:pPr marL="0" lvl="0" indent="0" algn="l" defTabSz="933450">
            <a:lnSpc>
              <a:spcPct val="90000"/>
            </a:lnSpc>
            <a:spcBef>
              <a:spcPct val="0"/>
            </a:spcBef>
            <a:spcAft>
              <a:spcPct val="35000"/>
            </a:spcAft>
            <a:buNone/>
          </a:pPr>
          <a:r>
            <a:rPr lang="en-US" sz="2100" i="1" kern="1200" dirty="0">
              <a:latin typeface="+mn-lt"/>
              <a:cs typeface="Arial" panose="020B0604020202020204" pitchFamily="34" charset="0"/>
            </a:rPr>
            <a:t>contextual, synthesized, learning</a:t>
          </a:r>
          <a:endParaRPr lang="tr-TR" sz="2100" i="1" kern="1200" dirty="0">
            <a:latin typeface="+mn-lt"/>
            <a:cs typeface="Arial" panose="020B0604020202020204" pitchFamily="34" charset="0"/>
          </a:endParaRPr>
        </a:p>
      </dsp:txBody>
      <dsp:txXfrm>
        <a:off x="7" y="1399339"/>
        <a:ext cx="4950675" cy="1201752"/>
      </dsp:txXfrm>
    </dsp:sp>
    <dsp:sp modelId="{591111E5-2626-4B2F-903D-C4FD6D6089FA}">
      <dsp:nvSpPr>
        <dsp:cNvPr id="0" name=""/>
        <dsp:cNvSpPr/>
      </dsp:nvSpPr>
      <dsp:spPr>
        <a:xfrm>
          <a:off x="7" y="2601091"/>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9077F-BFCD-4AD4-B79B-698E62A167B8}">
      <dsp:nvSpPr>
        <dsp:cNvPr id="0" name=""/>
        <dsp:cNvSpPr/>
      </dsp:nvSpPr>
      <dsp:spPr>
        <a:xfrm>
          <a:off x="524979" y="2601091"/>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CC158-1D7E-43DD-AA47-76364FD56C36}">
      <dsp:nvSpPr>
        <dsp:cNvPr id="0" name=""/>
        <dsp:cNvSpPr/>
      </dsp:nvSpPr>
      <dsp:spPr>
        <a:xfrm>
          <a:off x="1049950" y="2601091"/>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35AD81-2E69-4DE7-B43E-23DE9A014A62}">
      <dsp:nvSpPr>
        <dsp:cNvPr id="0" name=""/>
        <dsp:cNvSpPr/>
      </dsp:nvSpPr>
      <dsp:spPr>
        <a:xfrm>
          <a:off x="1574922" y="2601091"/>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759FBB-F750-4A63-B720-2DCFB3DDF57C}">
      <dsp:nvSpPr>
        <dsp:cNvPr id="0" name=""/>
        <dsp:cNvSpPr/>
      </dsp:nvSpPr>
      <dsp:spPr>
        <a:xfrm>
          <a:off x="2099893" y="2601091"/>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FD4AC5-23A6-451C-9D54-64CCFBA7E5D6}">
      <dsp:nvSpPr>
        <dsp:cNvPr id="0" name=""/>
        <dsp:cNvSpPr/>
      </dsp:nvSpPr>
      <dsp:spPr>
        <a:xfrm>
          <a:off x="2624865" y="2601091"/>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D174D7-F4E0-4DDA-897D-56248A98515F}">
      <dsp:nvSpPr>
        <dsp:cNvPr id="0" name=""/>
        <dsp:cNvSpPr/>
      </dsp:nvSpPr>
      <dsp:spPr>
        <a:xfrm>
          <a:off x="3149836" y="2601091"/>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6F7195-86D5-43E4-97A1-EC5E5C22F17F}">
      <dsp:nvSpPr>
        <dsp:cNvPr id="0" name=""/>
        <dsp:cNvSpPr/>
      </dsp:nvSpPr>
      <dsp:spPr>
        <a:xfrm>
          <a:off x="7" y="2770888"/>
          <a:ext cx="4950675" cy="1042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b" anchorCtr="0">
          <a:noAutofit/>
        </a:bodyPr>
        <a:lstStyle/>
        <a:p>
          <a:pPr marL="0" lvl="0" indent="0" algn="l" defTabSz="933450">
            <a:lnSpc>
              <a:spcPct val="90000"/>
            </a:lnSpc>
            <a:spcBef>
              <a:spcPct val="0"/>
            </a:spcBef>
            <a:spcAft>
              <a:spcPct val="35000"/>
            </a:spcAft>
            <a:buNone/>
          </a:pPr>
          <a:r>
            <a:rPr lang="en-US" sz="2100" b="1" kern="1200" dirty="0">
              <a:solidFill>
                <a:schemeClr val="tx1">
                  <a:lumMod val="65000"/>
                  <a:lumOff val="35000"/>
                </a:schemeClr>
              </a:solidFill>
              <a:latin typeface="+mn-lt"/>
              <a:cs typeface="Arial" panose="020B0604020202020204" pitchFamily="34" charset="0"/>
            </a:rPr>
            <a:t>MEANING</a:t>
          </a:r>
        </a:p>
        <a:p>
          <a:pPr marL="0" lvl="0" indent="0" algn="l" defTabSz="933450">
            <a:lnSpc>
              <a:spcPct val="90000"/>
            </a:lnSpc>
            <a:spcBef>
              <a:spcPct val="0"/>
            </a:spcBef>
            <a:spcAft>
              <a:spcPct val="35000"/>
            </a:spcAft>
            <a:buNone/>
          </a:pPr>
          <a:r>
            <a:rPr lang="en-US" sz="2100" i="1" kern="1200" dirty="0">
              <a:latin typeface="+mn-lt"/>
              <a:cs typeface="Arial" panose="020B0604020202020204" pitchFamily="34" charset="0"/>
            </a:rPr>
            <a:t>useful, organized, structured</a:t>
          </a:r>
          <a:endParaRPr lang="tr-TR" sz="2100" i="1" kern="1200" dirty="0">
            <a:latin typeface="+mn-lt"/>
            <a:cs typeface="Arial" panose="020B0604020202020204" pitchFamily="34" charset="0"/>
          </a:endParaRPr>
        </a:p>
      </dsp:txBody>
      <dsp:txXfrm>
        <a:off x="7" y="2770888"/>
        <a:ext cx="4950675" cy="1042375"/>
      </dsp:txXfrm>
    </dsp:sp>
    <dsp:sp modelId="{21E9F2F5-5FA0-41B5-9BD5-4B5C5EB5A9B3}">
      <dsp:nvSpPr>
        <dsp:cNvPr id="0" name=""/>
        <dsp:cNvSpPr/>
      </dsp:nvSpPr>
      <dsp:spPr>
        <a:xfrm>
          <a:off x="7" y="3813264"/>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BF6E4C-D1FD-4EE3-A910-56685764E820}">
      <dsp:nvSpPr>
        <dsp:cNvPr id="0" name=""/>
        <dsp:cNvSpPr/>
      </dsp:nvSpPr>
      <dsp:spPr>
        <a:xfrm>
          <a:off x="524979" y="3813264"/>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467337-DC5D-42DC-8CBA-B619FB4DB9F7}">
      <dsp:nvSpPr>
        <dsp:cNvPr id="0" name=""/>
        <dsp:cNvSpPr/>
      </dsp:nvSpPr>
      <dsp:spPr>
        <a:xfrm>
          <a:off x="1049950" y="3813264"/>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B704D5-B5B4-49CA-82EA-9BB8D5791460}">
      <dsp:nvSpPr>
        <dsp:cNvPr id="0" name=""/>
        <dsp:cNvSpPr/>
      </dsp:nvSpPr>
      <dsp:spPr>
        <a:xfrm>
          <a:off x="1574922" y="3813264"/>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F1C2C-C008-4F85-B99C-DB59F1493A1F}">
      <dsp:nvSpPr>
        <dsp:cNvPr id="0" name=""/>
        <dsp:cNvSpPr/>
      </dsp:nvSpPr>
      <dsp:spPr>
        <a:xfrm>
          <a:off x="2099893" y="3813264"/>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31C48A-E0D9-46C1-96D8-438BFB8C8F93}">
      <dsp:nvSpPr>
        <dsp:cNvPr id="0" name=""/>
        <dsp:cNvSpPr/>
      </dsp:nvSpPr>
      <dsp:spPr>
        <a:xfrm>
          <a:off x="2624865" y="3813264"/>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7EE2B1-EFAE-4E92-8FE3-A9C9EEC8E2D7}">
      <dsp:nvSpPr>
        <dsp:cNvPr id="0" name=""/>
        <dsp:cNvSpPr/>
      </dsp:nvSpPr>
      <dsp:spPr>
        <a:xfrm>
          <a:off x="3149836" y="3813264"/>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CC7AA01-FCC6-46DC-916E-318BA214DA57}">
      <dsp:nvSpPr>
        <dsp:cNvPr id="0" name=""/>
        <dsp:cNvSpPr/>
      </dsp:nvSpPr>
      <dsp:spPr>
        <a:xfrm>
          <a:off x="7" y="3983061"/>
          <a:ext cx="4950675" cy="1150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b" anchorCtr="0">
          <a:noAutofit/>
        </a:bodyPr>
        <a:lstStyle/>
        <a:p>
          <a:pPr marL="0" lvl="0" indent="0" algn="l" defTabSz="889000">
            <a:lnSpc>
              <a:spcPct val="90000"/>
            </a:lnSpc>
            <a:spcBef>
              <a:spcPct val="0"/>
            </a:spcBef>
            <a:spcAft>
              <a:spcPct val="35000"/>
            </a:spcAft>
            <a:buNone/>
          </a:pPr>
          <a:r>
            <a:rPr lang="en-US" sz="2000" b="1" kern="1200" dirty="0">
              <a:solidFill>
                <a:schemeClr val="tx1">
                  <a:lumMod val="65000"/>
                  <a:lumOff val="35000"/>
                </a:schemeClr>
              </a:solidFill>
              <a:latin typeface="+mn-lt"/>
              <a:cs typeface="Arial" panose="020B0604020202020204" pitchFamily="34" charset="0"/>
            </a:rPr>
            <a:t>RAW</a:t>
          </a:r>
        </a:p>
        <a:p>
          <a:pPr marL="0" lvl="0" indent="0" algn="l" defTabSz="889000">
            <a:lnSpc>
              <a:spcPct val="90000"/>
            </a:lnSpc>
            <a:spcBef>
              <a:spcPct val="0"/>
            </a:spcBef>
            <a:spcAft>
              <a:spcPct val="35000"/>
            </a:spcAft>
            <a:buNone/>
          </a:pPr>
          <a:r>
            <a:rPr lang="en-US" sz="2000" i="1" kern="1200" dirty="0">
              <a:latin typeface="+mn-lt"/>
              <a:cs typeface="Arial" panose="020B0604020202020204" pitchFamily="34" charset="0"/>
            </a:rPr>
            <a:t>signals, know nothing</a:t>
          </a:r>
        </a:p>
      </dsp:txBody>
      <dsp:txXfrm>
        <a:off x="7" y="3983061"/>
        <a:ext cx="4950675" cy="1150162"/>
      </dsp:txXfrm>
    </dsp:sp>
    <dsp:sp modelId="{9D292B47-ADBE-42E7-B4C0-F02CFFD64E40}">
      <dsp:nvSpPr>
        <dsp:cNvPr id="0" name=""/>
        <dsp:cNvSpPr/>
      </dsp:nvSpPr>
      <dsp:spPr>
        <a:xfrm>
          <a:off x="7" y="5133223"/>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49A78-D4A0-4152-B87E-669E586E6E7C}">
      <dsp:nvSpPr>
        <dsp:cNvPr id="0" name=""/>
        <dsp:cNvSpPr/>
      </dsp:nvSpPr>
      <dsp:spPr>
        <a:xfrm>
          <a:off x="524979" y="5133223"/>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F454B-02B1-4FF9-AFC4-9AB94F0A556D}">
      <dsp:nvSpPr>
        <dsp:cNvPr id="0" name=""/>
        <dsp:cNvSpPr/>
      </dsp:nvSpPr>
      <dsp:spPr>
        <a:xfrm>
          <a:off x="1049950" y="5133223"/>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8A658C-76FF-44ED-886A-83CDD9F6B3EF}">
      <dsp:nvSpPr>
        <dsp:cNvPr id="0" name=""/>
        <dsp:cNvSpPr/>
      </dsp:nvSpPr>
      <dsp:spPr>
        <a:xfrm>
          <a:off x="1574922" y="5133223"/>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2816D2-2AB2-4D2C-848C-6E37BEE42AF2}">
      <dsp:nvSpPr>
        <dsp:cNvPr id="0" name=""/>
        <dsp:cNvSpPr/>
      </dsp:nvSpPr>
      <dsp:spPr>
        <a:xfrm>
          <a:off x="2099893" y="5133223"/>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883B62-DEED-4541-9B73-543A76DB52F8}">
      <dsp:nvSpPr>
        <dsp:cNvPr id="0" name=""/>
        <dsp:cNvSpPr/>
      </dsp:nvSpPr>
      <dsp:spPr>
        <a:xfrm>
          <a:off x="2624865" y="5133223"/>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8136BC-0DA3-427B-80A6-CCE6FE6ACF8D}">
      <dsp:nvSpPr>
        <dsp:cNvPr id="0" name=""/>
        <dsp:cNvSpPr/>
      </dsp:nvSpPr>
      <dsp:spPr>
        <a:xfrm>
          <a:off x="3149836" y="5133223"/>
          <a:ext cx="496036" cy="82672"/>
        </a:xfrm>
        <a:prstGeom prst="parallelogram">
          <a:avLst>
            <a:gd name="adj" fmla="val 14084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EDAE2-8074-4095-AAA4-B4EF0BCC0359}">
      <dsp:nvSpPr>
        <dsp:cNvPr id="0" name=""/>
        <dsp:cNvSpPr/>
      </dsp:nvSpPr>
      <dsp:spPr>
        <a:xfrm>
          <a:off x="0" y="0"/>
          <a:ext cx="109728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DC09B2-0FE9-473B-A868-3C1165F28112}">
      <dsp:nvSpPr>
        <dsp:cNvPr id="0" name=""/>
        <dsp:cNvSpPr/>
      </dsp:nvSpPr>
      <dsp:spPr>
        <a:xfrm>
          <a:off x="0" y="0"/>
          <a:ext cx="3853721" cy="4804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dirty="0">
              <a:solidFill>
                <a:srgbClr val="34A3D4"/>
              </a:solidFill>
              <a:latin typeface="+mn-lt"/>
              <a:cs typeface="Arial" panose="020B0604020202020204" pitchFamily="34" charset="0"/>
            </a:rPr>
            <a:t>Although data increases exponentially, clean data does not increase at the same rate.</a:t>
          </a:r>
          <a:endParaRPr lang="tr-TR" sz="3600" kern="1200" dirty="0">
            <a:solidFill>
              <a:srgbClr val="34A3D4"/>
            </a:solidFill>
            <a:latin typeface="+mn-lt"/>
            <a:cs typeface="Arial" panose="020B0604020202020204" pitchFamily="34" charset="0"/>
          </a:endParaRPr>
        </a:p>
      </dsp:txBody>
      <dsp:txXfrm>
        <a:off x="0" y="0"/>
        <a:ext cx="3853721" cy="4804482"/>
      </dsp:txXfrm>
    </dsp:sp>
    <dsp:sp modelId="{CA0793B9-2E8F-4025-A72C-9F92F78189E4}">
      <dsp:nvSpPr>
        <dsp:cNvPr id="0" name=""/>
        <dsp:cNvSpPr/>
      </dsp:nvSpPr>
      <dsp:spPr>
        <a:xfrm>
          <a:off x="3987130" y="75070"/>
          <a:ext cx="6981765" cy="150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mn-lt"/>
              <a:cs typeface="Arial" panose="020B0604020202020204" pitchFamily="34" charset="0"/>
            </a:rPr>
            <a:t>Why data processing important?</a:t>
          </a:r>
          <a:br>
            <a:rPr lang="en-US" sz="2000" kern="1200" dirty="0">
              <a:latin typeface="+mn-lt"/>
              <a:cs typeface="Arial" panose="020B0604020202020204" pitchFamily="34" charset="0"/>
            </a:rPr>
          </a:br>
          <a:endParaRPr lang="en-US" sz="2000" kern="1200" dirty="0">
            <a:latin typeface="+mn-lt"/>
            <a:cs typeface="Arial" panose="020B0604020202020204" pitchFamily="34" charset="0"/>
          </a:endParaRPr>
        </a:p>
        <a:p>
          <a:pPr marL="0" lvl="0" indent="0" algn="l" defTabSz="889000">
            <a:lnSpc>
              <a:spcPct val="90000"/>
            </a:lnSpc>
            <a:spcBef>
              <a:spcPct val="0"/>
            </a:spcBef>
            <a:spcAft>
              <a:spcPct val="35000"/>
            </a:spcAft>
            <a:buNone/>
          </a:pPr>
          <a:r>
            <a:rPr lang="en-US" sz="2000" i="1" kern="1200" dirty="0">
              <a:latin typeface="+mn-lt"/>
              <a:cs typeface="Arial" panose="020B0604020202020204" pitchFamily="34" charset="0"/>
            </a:rPr>
            <a:t>Data in the real world is dirty</a:t>
          </a:r>
          <a:endParaRPr lang="tr-TR" sz="2000" i="1" kern="1200" dirty="0">
            <a:latin typeface="+mn-lt"/>
            <a:cs typeface="Arial" panose="020B0604020202020204" pitchFamily="34" charset="0"/>
          </a:endParaRPr>
        </a:p>
      </dsp:txBody>
      <dsp:txXfrm>
        <a:off x="3987130" y="75070"/>
        <a:ext cx="6981765" cy="1501400"/>
      </dsp:txXfrm>
    </dsp:sp>
    <dsp:sp modelId="{3FC236D8-DBDB-426E-9C31-0E1D411A191C}">
      <dsp:nvSpPr>
        <dsp:cNvPr id="0" name=""/>
        <dsp:cNvSpPr/>
      </dsp:nvSpPr>
      <dsp:spPr>
        <a:xfrm>
          <a:off x="3853721" y="1576470"/>
          <a:ext cx="71151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AA4A9F-9D0F-47FB-A4E2-3F9F090C9E61}">
      <dsp:nvSpPr>
        <dsp:cNvPr id="0" name=""/>
        <dsp:cNvSpPr/>
      </dsp:nvSpPr>
      <dsp:spPr>
        <a:xfrm>
          <a:off x="3987130" y="1651541"/>
          <a:ext cx="5674709" cy="150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latin typeface="+mn-lt"/>
              <a:cs typeface="Arial" panose="020B0604020202020204" pitchFamily="34" charset="0"/>
            </a:rPr>
            <a:t>Why Is Data Preprocessing Important?</a:t>
          </a:r>
          <a:br>
            <a:rPr lang="en-US" sz="2000" kern="1200" dirty="0">
              <a:latin typeface="+mn-lt"/>
              <a:cs typeface="Arial" panose="020B0604020202020204" pitchFamily="34" charset="0"/>
            </a:rPr>
          </a:br>
          <a:endParaRPr lang="en-US" sz="2000" kern="1200" dirty="0">
            <a:latin typeface="+mn-lt"/>
            <a:cs typeface="Arial" panose="020B0604020202020204" pitchFamily="34" charset="0"/>
          </a:endParaRPr>
        </a:p>
        <a:p>
          <a:pPr marL="0" lvl="0" indent="0" algn="l" defTabSz="889000">
            <a:lnSpc>
              <a:spcPct val="90000"/>
            </a:lnSpc>
            <a:spcBef>
              <a:spcPct val="0"/>
            </a:spcBef>
            <a:spcAft>
              <a:spcPct val="35000"/>
            </a:spcAft>
            <a:buNone/>
          </a:pPr>
          <a:r>
            <a:rPr lang="en-US" sz="2000" i="1" kern="1200" dirty="0">
              <a:latin typeface="+mn-lt"/>
              <a:cs typeface="Arial" panose="020B0604020202020204" pitchFamily="34" charset="0"/>
            </a:rPr>
            <a:t>No quality data, no quality mining results!</a:t>
          </a:r>
        </a:p>
        <a:p>
          <a:pPr marL="0" lvl="0" indent="0" algn="l" defTabSz="889000">
            <a:lnSpc>
              <a:spcPct val="90000"/>
            </a:lnSpc>
            <a:spcBef>
              <a:spcPct val="0"/>
            </a:spcBef>
            <a:spcAft>
              <a:spcPct val="35000"/>
            </a:spcAft>
            <a:buNone/>
          </a:pPr>
          <a:r>
            <a:rPr lang="en-US" sz="2000" i="1" kern="1200" dirty="0">
              <a:latin typeface="+mn-lt"/>
              <a:cs typeface="Arial" panose="020B0604020202020204" pitchFamily="34" charset="0"/>
            </a:rPr>
            <a:t>Garbage in garbage out!</a:t>
          </a:r>
          <a:endParaRPr lang="tr-TR" sz="2000" i="1" kern="1200" dirty="0">
            <a:latin typeface="+mn-lt"/>
            <a:cs typeface="Arial" panose="020B0604020202020204" pitchFamily="34" charset="0"/>
          </a:endParaRPr>
        </a:p>
      </dsp:txBody>
      <dsp:txXfrm>
        <a:off x="3987130" y="1651541"/>
        <a:ext cx="5674709" cy="1501400"/>
      </dsp:txXfrm>
    </dsp:sp>
    <dsp:sp modelId="{23711DC8-CA08-427C-9D29-6EBB5E803037}">
      <dsp:nvSpPr>
        <dsp:cNvPr id="0" name=""/>
        <dsp:cNvSpPr/>
      </dsp:nvSpPr>
      <dsp:spPr>
        <a:xfrm>
          <a:off x="3853721" y="3152941"/>
          <a:ext cx="71151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48532B-B961-43F9-880E-A063CEC048B8}">
      <dsp:nvSpPr>
        <dsp:cNvPr id="0" name=""/>
        <dsp:cNvSpPr/>
      </dsp:nvSpPr>
      <dsp:spPr>
        <a:xfrm>
          <a:off x="3987130" y="3228012"/>
          <a:ext cx="6981765" cy="150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latin typeface="+mn-lt"/>
              <a:cs typeface="Arial" panose="020B0604020202020204" pitchFamily="34" charset="0"/>
            </a:rPr>
            <a:t>Data extraction, cleaning, and transformation comprises the majority of the work of building a data warehouse.</a:t>
          </a:r>
          <a:endParaRPr lang="tr-TR" sz="2000" kern="1200" dirty="0">
            <a:latin typeface="+mn-lt"/>
            <a:cs typeface="Arial" panose="020B0604020202020204" pitchFamily="34" charset="0"/>
          </a:endParaRPr>
        </a:p>
      </dsp:txBody>
      <dsp:txXfrm>
        <a:off x="3987130" y="3228012"/>
        <a:ext cx="6981765" cy="1501400"/>
      </dsp:txXfrm>
    </dsp:sp>
    <dsp:sp modelId="{9CF637FA-B2BA-4587-9C13-E02B50F9A95C}">
      <dsp:nvSpPr>
        <dsp:cNvPr id="0" name=""/>
        <dsp:cNvSpPr/>
      </dsp:nvSpPr>
      <dsp:spPr>
        <a:xfrm>
          <a:off x="3853721" y="4729412"/>
          <a:ext cx="7115175"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9EBBED-6C43-45BA-A94B-BF0DF2E7533D}">
      <dsp:nvSpPr>
        <dsp:cNvPr id="0" name=""/>
        <dsp:cNvSpPr/>
      </dsp:nvSpPr>
      <dsp:spPr>
        <a:xfrm>
          <a:off x="5720611" y="1486062"/>
          <a:ext cx="1745016" cy="1134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mn-lt"/>
            </a:rPr>
            <a:t>Evaluate</a:t>
          </a:r>
          <a:endParaRPr lang="tr-TR" sz="2700" kern="1200" dirty="0">
            <a:latin typeface="+mn-lt"/>
          </a:endParaRPr>
        </a:p>
      </dsp:txBody>
      <dsp:txXfrm>
        <a:off x="5775981" y="1541432"/>
        <a:ext cx="1634276" cy="1023520"/>
      </dsp:txXfrm>
    </dsp:sp>
    <dsp:sp modelId="{813CB891-C255-40A0-B465-5DD1FE400BC6}">
      <dsp:nvSpPr>
        <dsp:cNvPr id="0" name=""/>
        <dsp:cNvSpPr/>
      </dsp:nvSpPr>
      <dsp:spPr>
        <a:xfrm>
          <a:off x="3079354" y="-122644"/>
          <a:ext cx="3750872" cy="3750872"/>
        </a:xfrm>
        <a:custGeom>
          <a:avLst/>
          <a:gdLst/>
          <a:ahLst/>
          <a:cxnLst/>
          <a:rect l="0" t="0" r="0" b="0"/>
          <a:pathLst>
            <a:path>
              <a:moveTo>
                <a:pt x="3333803" y="3054598"/>
              </a:moveTo>
              <a:arcTo wR="1875436" hR="1875436" stAng="2337436" swAng="2212388"/>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0C42D7B-1ABD-496B-9B7C-4F81B688D4E3}">
      <dsp:nvSpPr>
        <dsp:cNvPr id="0" name=""/>
        <dsp:cNvSpPr/>
      </dsp:nvSpPr>
      <dsp:spPr>
        <a:xfrm>
          <a:off x="3300270" y="3404445"/>
          <a:ext cx="1745016" cy="109373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mn-lt"/>
            </a:rPr>
            <a:t>Analyze Errors</a:t>
          </a:r>
          <a:endParaRPr lang="tr-TR" sz="2700" kern="1200" dirty="0">
            <a:latin typeface="+mn-lt"/>
          </a:endParaRPr>
        </a:p>
      </dsp:txBody>
      <dsp:txXfrm>
        <a:off x="3353662" y="3457837"/>
        <a:ext cx="1638232" cy="986949"/>
      </dsp:txXfrm>
    </dsp:sp>
    <dsp:sp modelId="{0F1C0565-94C7-47DD-8389-9B38A85C8A58}">
      <dsp:nvSpPr>
        <dsp:cNvPr id="0" name=""/>
        <dsp:cNvSpPr/>
      </dsp:nvSpPr>
      <dsp:spPr>
        <a:xfrm>
          <a:off x="1299836" y="-28336"/>
          <a:ext cx="3750872" cy="3750872"/>
        </a:xfrm>
        <a:custGeom>
          <a:avLst/>
          <a:gdLst/>
          <a:ahLst/>
          <a:cxnLst/>
          <a:rect l="0" t="0" r="0" b="0"/>
          <a:pathLst>
            <a:path>
              <a:moveTo>
                <a:pt x="1563602" y="3724765"/>
              </a:moveTo>
              <a:arcTo wR="1875436" hR="1875436" stAng="5974270" swAng="268388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3B15DBCE-CC35-458B-9599-A8C120AC79E6}">
      <dsp:nvSpPr>
        <dsp:cNvPr id="0" name=""/>
        <dsp:cNvSpPr/>
      </dsp:nvSpPr>
      <dsp:spPr>
        <a:xfrm>
          <a:off x="603795" y="1424625"/>
          <a:ext cx="1745016" cy="1134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mn-lt"/>
            </a:rPr>
            <a:t>Study the Problem</a:t>
          </a:r>
          <a:endParaRPr lang="tr-TR" sz="2700" kern="1200" dirty="0">
            <a:latin typeface="+mn-lt"/>
          </a:endParaRPr>
        </a:p>
      </dsp:txBody>
      <dsp:txXfrm>
        <a:off x="659165" y="1479995"/>
        <a:ext cx="1634276" cy="1023520"/>
      </dsp:txXfrm>
    </dsp:sp>
    <dsp:sp modelId="{85514934-CFB9-416F-A568-D6418E5615A6}">
      <dsp:nvSpPr>
        <dsp:cNvPr id="0" name=""/>
        <dsp:cNvSpPr/>
      </dsp:nvSpPr>
      <dsp:spPr>
        <a:xfrm>
          <a:off x="837715" y="1964748"/>
          <a:ext cx="3750872" cy="3750872"/>
        </a:xfrm>
        <a:custGeom>
          <a:avLst/>
          <a:gdLst/>
          <a:ahLst/>
          <a:cxnLst/>
          <a:rect l="0" t="0" r="0" b="0"/>
          <a:pathLst>
            <a:path>
              <a:moveTo>
                <a:pt x="1662311" y="12149"/>
              </a:moveTo>
              <a:arcTo wR="1875436" hR="1875436" stAng="15808490" swAng="85175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D8630386-390F-4624-936A-DDC4E166B20D}">
      <dsp:nvSpPr>
        <dsp:cNvPr id="0" name=""/>
        <dsp:cNvSpPr/>
      </dsp:nvSpPr>
      <dsp:spPr>
        <a:xfrm>
          <a:off x="3114200" y="1449724"/>
          <a:ext cx="1745016" cy="1134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latin typeface="+mn-lt"/>
            </a:rPr>
            <a:t>Write Rules</a:t>
          </a:r>
          <a:endParaRPr lang="tr-TR" sz="2700" kern="1200" dirty="0">
            <a:latin typeface="+mn-lt"/>
          </a:endParaRPr>
        </a:p>
      </dsp:txBody>
      <dsp:txXfrm>
        <a:off x="3169570" y="1505094"/>
        <a:ext cx="1634276" cy="1023520"/>
      </dsp:txXfrm>
    </dsp:sp>
    <dsp:sp modelId="{145CDA0F-51F9-402E-BA8C-E7021104D611}">
      <dsp:nvSpPr>
        <dsp:cNvPr id="0" name=""/>
        <dsp:cNvSpPr/>
      </dsp:nvSpPr>
      <dsp:spPr>
        <a:xfrm>
          <a:off x="3389032" y="1984711"/>
          <a:ext cx="3750872" cy="3750872"/>
        </a:xfrm>
        <a:custGeom>
          <a:avLst/>
          <a:gdLst/>
          <a:ahLst/>
          <a:cxnLst/>
          <a:rect l="0" t="0" r="0" b="0"/>
          <a:pathLst>
            <a:path>
              <a:moveTo>
                <a:pt x="1639881" y="14851"/>
              </a:moveTo>
              <a:arcTo wR="1875436" hR="1875436" stAng="15767077" swAng="961697"/>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A884C-693C-43CA-86B6-5E0E9BCF0C7A}" type="datetimeFigureOut">
              <a:rPr lang="en-US" smtClean="0"/>
              <a:t>1/22/2021</a:t>
            </a:fld>
            <a:endParaRPr lang="en-US"/>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DFEDC-CCAC-48FF-BE8F-4E98DEE15111}" type="slidenum">
              <a:rPr lang="en-US" smtClean="0"/>
              <a:t>‹#›</a:t>
            </a:fld>
            <a:endParaRPr lang="en-US"/>
          </a:p>
        </p:txBody>
      </p:sp>
    </p:spTree>
    <p:extLst>
      <p:ext uri="{BB962C8B-B14F-4D97-AF65-F5344CB8AC3E}">
        <p14:creationId xmlns:p14="http://schemas.microsoft.com/office/powerpoint/2010/main" val="3713317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BD9DFEDC-CCAC-48FF-BE8F-4E98DEE15111}" type="slidenum">
              <a:rPr lang="en-US" smtClean="0"/>
              <a:t>2</a:t>
            </a:fld>
            <a:endParaRPr lang="en-US"/>
          </a:p>
        </p:txBody>
      </p:sp>
    </p:spTree>
    <p:extLst>
      <p:ext uri="{BB962C8B-B14F-4D97-AF65-F5344CB8AC3E}">
        <p14:creationId xmlns:p14="http://schemas.microsoft.com/office/powerpoint/2010/main" val="25150415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85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333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529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915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246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4932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807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828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82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200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148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US" dirty="0"/>
          </a:p>
        </p:txBody>
      </p:sp>
      <p:sp>
        <p:nvSpPr>
          <p:cNvPr id="4" name="Slayt Numarası Yer Tutucusu 3"/>
          <p:cNvSpPr>
            <a:spLocks noGrp="1"/>
          </p:cNvSpPr>
          <p:nvPr>
            <p:ph type="sldNum" sz="quarter" idx="5"/>
          </p:nvPr>
        </p:nvSpPr>
        <p:spPr/>
        <p:txBody>
          <a:bodyPr/>
          <a:lstStyle/>
          <a:p>
            <a:fld id="{BD9DFEDC-CCAC-48FF-BE8F-4E98DEE15111}" type="slidenum">
              <a:rPr lang="en-US" smtClean="0"/>
              <a:t>7</a:t>
            </a:fld>
            <a:endParaRPr lang="en-US"/>
          </a:p>
        </p:txBody>
      </p:sp>
    </p:spTree>
    <p:extLst>
      <p:ext uri="{BB962C8B-B14F-4D97-AF65-F5344CB8AC3E}">
        <p14:creationId xmlns:p14="http://schemas.microsoft.com/office/powerpoint/2010/main" val="2995187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436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8892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414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F272D-5689-4553-B216-8E3F3CCC4F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tr-TR"/>
          </a:p>
        </p:txBody>
      </p:sp>
      <p:sp>
        <p:nvSpPr>
          <p:cNvPr id="3" name="Subtitle 2">
            <a:extLst>
              <a:ext uri="{FF2B5EF4-FFF2-40B4-BE49-F238E27FC236}">
                <a16:creationId xmlns:a16="http://schemas.microsoft.com/office/drawing/2014/main" id="{B1CB2AD4-D28D-4BEF-B8C5-C7E0531C9F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tr-TR"/>
          </a:p>
        </p:txBody>
      </p:sp>
      <p:sp>
        <p:nvSpPr>
          <p:cNvPr id="4" name="Date Placeholder 3">
            <a:extLst>
              <a:ext uri="{FF2B5EF4-FFF2-40B4-BE49-F238E27FC236}">
                <a16:creationId xmlns:a16="http://schemas.microsoft.com/office/drawing/2014/main" id="{CB56E05D-5E06-4C2E-9A00-E6932EED46EB}"/>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5" name="Footer Placeholder 4">
            <a:extLst>
              <a:ext uri="{FF2B5EF4-FFF2-40B4-BE49-F238E27FC236}">
                <a16:creationId xmlns:a16="http://schemas.microsoft.com/office/drawing/2014/main" id="{F4B98777-208D-4742-9DAF-21C16AF7E37F}"/>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334CE120-BA4D-4935-855C-D97273D32258}"/>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26505317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CDF4C-9BD6-4B24-A552-2051E3C75225}"/>
              </a:ext>
            </a:extLst>
          </p:cNvPr>
          <p:cNvSpPr>
            <a:spLocks noGrp="1"/>
          </p:cNvSpPr>
          <p:nvPr>
            <p:ph type="title"/>
          </p:nvPr>
        </p:nvSpPr>
        <p:spPr/>
        <p:txBody>
          <a:bodyPr/>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9E9214CF-57A9-4663-9DAE-15163C547FC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FE1A73C2-CA41-4931-9BAF-B448675B1D8B}"/>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5" name="Footer Placeholder 4">
            <a:extLst>
              <a:ext uri="{FF2B5EF4-FFF2-40B4-BE49-F238E27FC236}">
                <a16:creationId xmlns:a16="http://schemas.microsoft.com/office/drawing/2014/main" id="{419BB72E-71BD-4869-B446-06D69599AFE2}"/>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752BD1FE-A744-4E1F-A957-50587DCC817D}"/>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3223540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6DC8AB-6638-41FC-8337-8683455852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tr-TR"/>
          </a:p>
        </p:txBody>
      </p:sp>
      <p:sp>
        <p:nvSpPr>
          <p:cNvPr id="3" name="Vertical Text Placeholder 2">
            <a:extLst>
              <a:ext uri="{FF2B5EF4-FFF2-40B4-BE49-F238E27FC236}">
                <a16:creationId xmlns:a16="http://schemas.microsoft.com/office/drawing/2014/main" id="{5A93E7F6-76DD-4DC1-8E40-D57C0921F2A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BDACC805-07C4-4CD4-A65A-5A49CD20F5D7}"/>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5" name="Footer Placeholder 4">
            <a:extLst>
              <a:ext uri="{FF2B5EF4-FFF2-40B4-BE49-F238E27FC236}">
                <a16:creationId xmlns:a16="http://schemas.microsoft.com/office/drawing/2014/main" id="{2A79F70F-C5F6-4833-962B-B230DC2D87E2}"/>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98E22FAB-5231-44BA-A401-35F3FF3F1E27}"/>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1488158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05047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6545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99058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9867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91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43571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37093950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3010573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983EF-D635-4244-B1E8-8B3BE4A525B1}"/>
              </a:ext>
            </a:extLst>
          </p:cNvPr>
          <p:cNvSpPr>
            <a:spLocks noGrp="1"/>
          </p:cNvSpPr>
          <p:nvPr>
            <p:ph type="title"/>
          </p:nvPr>
        </p:nvSpPr>
        <p:spPr/>
        <p:txBody>
          <a:bodyPr/>
          <a:lstStyle/>
          <a:p>
            <a:r>
              <a:rPr lang="en-US" dirty="0"/>
              <a:t>Click to edit Master title style</a:t>
            </a:r>
            <a:endParaRPr lang="tr-TR" dirty="0"/>
          </a:p>
        </p:txBody>
      </p:sp>
      <p:sp>
        <p:nvSpPr>
          <p:cNvPr id="3" name="Content Placeholder 2">
            <a:extLst>
              <a:ext uri="{FF2B5EF4-FFF2-40B4-BE49-F238E27FC236}">
                <a16:creationId xmlns:a16="http://schemas.microsoft.com/office/drawing/2014/main" id="{E448B88D-13AD-49C5-A87B-F96D390D5B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C0A63A23-C779-4ACD-BEBE-687429B2C593}"/>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5" name="Footer Placeholder 4">
            <a:extLst>
              <a:ext uri="{FF2B5EF4-FFF2-40B4-BE49-F238E27FC236}">
                <a16:creationId xmlns:a16="http://schemas.microsoft.com/office/drawing/2014/main" id="{9FB0DE22-BFA1-4B74-B030-29BEC3277B5C}"/>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39CEA9BA-7A1D-4147-B620-E0410D544FF4}"/>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28332444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2455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597118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64202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83234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1497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1/22/2021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32558607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6204E2B0-FEF2-4C8F-90A4-46C9D72643E3}" type="datetime1">
              <a:rPr lang="en-US" smtClean="0"/>
              <a:t>1/22/2021</a:t>
            </a:fld>
            <a:endParaRPr lang="en-US"/>
          </a:p>
        </p:txBody>
      </p:sp>
      <p:sp>
        <p:nvSpPr>
          <p:cNvPr id="4" name="Footer Placeholder 3"/>
          <p:cNvSpPr>
            <a:spLocks noGrp="1"/>
          </p:cNvSpPr>
          <p:nvPr>
            <p:ph type="ftr" sz="quarter" idx="11"/>
          </p:nvPr>
        </p:nvSpPr>
        <p:spPr/>
        <p:txBody>
          <a:bodyPr/>
          <a:lstStyle/>
          <a:p>
            <a:r>
              <a:rPr lang="en-US"/>
              <a:t>SlideModel.com</a:t>
            </a: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20215213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1/22/2021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3319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83A14-B1E0-4FD5-B152-22BFB2EA41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tr-TR"/>
          </a:p>
        </p:txBody>
      </p:sp>
      <p:sp>
        <p:nvSpPr>
          <p:cNvPr id="3" name="Text Placeholder 2">
            <a:extLst>
              <a:ext uri="{FF2B5EF4-FFF2-40B4-BE49-F238E27FC236}">
                <a16:creationId xmlns:a16="http://schemas.microsoft.com/office/drawing/2014/main" id="{2464258C-1F33-4772-83E7-67BC012444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8F6D1B-80F8-4E1D-BCCD-FC24D4CAB484}"/>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5" name="Footer Placeholder 4">
            <a:extLst>
              <a:ext uri="{FF2B5EF4-FFF2-40B4-BE49-F238E27FC236}">
                <a16:creationId xmlns:a16="http://schemas.microsoft.com/office/drawing/2014/main" id="{1ED22D20-C4EC-42FE-9C3F-77645D55EBF6}"/>
              </a:ext>
            </a:extLst>
          </p:cNvPr>
          <p:cNvSpPr>
            <a:spLocks noGrp="1"/>
          </p:cNvSpPr>
          <p:nvPr>
            <p:ph type="ftr" sz="quarter" idx="11"/>
          </p:nvPr>
        </p:nvSpPr>
        <p:spPr/>
        <p:txBody>
          <a:bodyPr/>
          <a:lstStyle/>
          <a:p>
            <a:endParaRPr lang="tr-TR"/>
          </a:p>
        </p:txBody>
      </p:sp>
      <p:sp>
        <p:nvSpPr>
          <p:cNvPr id="6" name="Slide Number Placeholder 5">
            <a:extLst>
              <a:ext uri="{FF2B5EF4-FFF2-40B4-BE49-F238E27FC236}">
                <a16:creationId xmlns:a16="http://schemas.microsoft.com/office/drawing/2014/main" id="{43C5C703-D069-4C31-B83C-B78A6CDC2C51}"/>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4256504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283C-37BC-4B93-AD4C-CCAD2F132B2E}"/>
              </a:ext>
            </a:extLst>
          </p:cNvPr>
          <p:cNvSpPr>
            <a:spLocks noGrp="1"/>
          </p:cNvSpPr>
          <p:nvPr>
            <p:ph type="title"/>
          </p:nvPr>
        </p:nvSpPr>
        <p:spPr/>
        <p:txBody>
          <a:bodyPr/>
          <a:lstStyle/>
          <a:p>
            <a:r>
              <a:rPr lang="en-US"/>
              <a:t>Click to edit Master title style</a:t>
            </a:r>
            <a:endParaRPr lang="tr-TR"/>
          </a:p>
        </p:txBody>
      </p:sp>
      <p:sp>
        <p:nvSpPr>
          <p:cNvPr id="3" name="Content Placeholder 2">
            <a:extLst>
              <a:ext uri="{FF2B5EF4-FFF2-40B4-BE49-F238E27FC236}">
                <a16:creationId xmlns:a16="http://schemas.microsoft.com/office/drawing/2014/main" id="{1CD3BF80-B9C8-408E-88F5-3702F3BF3AB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Content Placeholder 3">
            <a:extLst>
              <a:ext uri="{FF2B5EF4-FFF2-40B4-BE49-F238E27FC236}">
                <a16:creationId xmlns:a16="http://schemas.microsoft.com/office/drawing/2014/main" id="{49896898-00CF-40A8-81E4-E68D382122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Date Placeholder 4">
            <a:extLst>
              <a:ext uri="{FF2B5EF4-FFF2-40B4-BE49-F238E27FC236}">
                <a16:creationId xmlns:a16="http://schemas.microsoft.com/office/drawing/2014/main" id="{4908CCF2-450C-4D2B-9FDA-6295AB677FA2}"/>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6" name="Footer Placeholder 5">
            <a:extLst>
              <a:ext uri="{FF2B5EF4-FFF2-40B4-BE49-F238E27FC236}">
                <a16:creationId xmlns:a16="http://schemas.microsoft.com/office/drawing/2014/main" id="{C54E794A-BB5B-443E-B172-9B785EBB4D3E}"/>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D4107244-05F1-4058-8D1E-15E38ADE3B84}"/>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299669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6EDA6-4400-4810-A399-4648D7D47272}"/>
              </a:ext>
            </a:extLst>
          </p:cNvPr>
          <p:cNvSpPr>
            <a:spLocks noGrp="1"/>
          </p:cNvSpPr>
          <p:nvPr>
            <p:ph type="title"/>
          </p:nvPr>
        </p:nvSpPr>
        <p:spPr>
          <a:xfrm>
            <a:off x="839788" y="365125"/>
            <a:ext cx="10515600" cy="1325563"/>
          </a:xfrm>
        </p:spPr>
        <p:txBody>
          <a:bodyPr/>
          <a:lstStyle/>
          <a:p>
            <a:r>
              <a:rPr lang="en-US"/>
              <a:t>Click to edit Master title style</a:t>
            </a:r>
            <a:endParaRPr lang="tr-TR"/>
          </a:p>
        </p:txBody>
      </p:sp>
      <p:sp>
        <p:nvSpPr>
          <p:cNvPr id="3" name="Text Placeholder 2">
            <a:extLst>
              <a:ext uri="{FF2B5EF4-FFF2-40B4-BE49-F238E27FC236}">
                <a16:creationId xmlns:a16="http://schemas.microsoft.com/office/drawing/2014/main" id="{A51D53F2-2D44-4707-9397-76A3CB300B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407FAA-46D0-45D6-82B5-71B8ED2E7F4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5" name="Text Placeholder 4">
            <a:extLst>
              <a:ext uri="{FF2B5EF4-FFF2-40B4-BE49-F238E27FC236}">
                <a16:creationId xmlns:a16="http://schemas.microsoft.com/office/drawing/2014/main" id="{8A4661FE-7254-4546-9D05-C3936186C7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D3B5908-B560-48E3-81FA-CDA3B0F8836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7" name="Date Placeholder 6">
            <a:extLst>
              <a:ext uri="{FF2B5EF4-FFF2-40B4-BE49-F238E27FC236}">
                <a16:creationId xmlns:a16="http://schemas.microsoft.com/office/drawing/2014/main" id="{D3DF2C4D-D901-4121-839E-2940A50FDB88}"/>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8" name="Footer Placeholder 7">
            <a:extLst>
              <a:ext uri="{FF2B5EF4-FFF2-40B4-BE49-F238E27FC236}">
                <a16:creationId xmlns:a16="http://schemas.microsoft.com/office/drawing/2014/main" id="{DCA2A096-2DFC-43AA-85F5-C96B3AF490C1}"/>
              </a:ext>
            </a:extLst>
          </p:cNvPr>
          <p:cNvSpPr>
            <a:spLocks noGrp="1"/>
          </p:cNvSpPr>
          <p:nvPr>
            <p:ph type="ftr" sz="quarter" idx="11"/>
          </p:nvPr>
        </p:nvSpPr>
        <p:spPr/>
        <p:txBody>
          <a:bodyPr/>
          <a:lstStyle/>
          <a:p>
            <a:endParaRPr lang="tr-TR"/>
          </a:p>
        </p:txBody>
      </p:sp>
      <p:sp>
        <p:nvSpPr>
          <p:cNvPr id="9" name="Slide Number Placeholder 8">
            <a:extLst>
              <a:ext uri="{FF2B5EF4-FFF2-40B4-BE49-F238E27FC236}">
                <a16:creationId xmlns:a16="http://schemas.microsoft.com/office/drawing/2014/main" id="{5A1D9872-63F9-41B8-948B-37D59347C359}"/>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1320689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BBF9A-2BFD-4F91-9B5D-7A771DDB6BAD}"/>
              </a:ext>
            </a:extLst>
          </p:cNvPr>
          <p:cNvSpPr>
            <a:spLocks noGrp="1"/>
          </p:cNvSpPr>
          <p:nvPr>
            <p:ph type="title"/>
          </p:nvPr>
        </p:nvSpPr>
        <p:spPr/>
        <p:txBody>
          <a:bodyPr/>
          <a:lstStyle/>
          <a:p>
            <a:r>
              <a:rPr lang="en-US"/>
              <a:t>Click to edit Master title style</a:t>
            </a:r>
            <a:endParaRPr lang="tr-TR"/>
          </a:p>
        </p:txBody>
      </p:sp>
      <p:sp>
        <p:nvSpPr>
          <p:cNvPr id="3" name="Date Placeholder 2">
            <a:extLst>
              <a:ext uri="{FF2B5EF4-FFF2-40B4-BE49-F238E27FC236}">
                <a16:creationId xmlns:a16="http://schemas.microsoft.com/office/drawing/2014/main" id="{4A39CAE8-AC34-450C-B443-87D1146760C5}"/>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4" name="Footer Placeholder 3">
            <a:extLst>
              <a:ext uri="{FF2B5EF4-FFF2-40B4-BE49-F238E27FC236}">
                <a16:creationId xmlns:a16="http://schemas.microsoft.com/office/drawing/2014/main" id="{D3989D44-AE40-4421-8960-0EA8380E9F18}"/>
              </a:ext>
            </a:extLst>
          </p:cNvPr>
          <p:cNvSpPr>
            <a:spLocks noGrp="1"/>
          </p:cNvSpPr>
          <p:nvPr>
            <p:ph type="ftr" sz="quarter" idx="11"/>
          </p:nvPr>
        </p:nvSpPr>
        <p:spPr/>
        <p:txBody>
          <a:bodyPr/>
          <a:lstStyle/>
          <a:p>
            <a:endParaRPr lang="tr-TR"/>
          </a:p>
        </p:txBody>
      </p:sp>
      <p:sp>
        <p:nvSpPr>
          <p:cNvPr id="5" name="Slide Number Placeholder 4">
            <a:extLst>
              <a:ext uri="{FF2B5EF4-FFF2-40B4-BE49-F238E27FC236}">
                <a16:creationId xmlns:a16="http://schemas.microsoft.com/office/drawing/2014/main" id="{FA01BB10-C65F-47B8-B9E3-00EF2BDD0A0D}"/>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3242963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85F21F-728C-49CE-AA52-59839FC4AD18}"/>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3" name="Footer Placeholder 2">
            <a:extLst>
              <a:ext uri="{FF2B5EF4-FFF2-40B4-BE49-F238E27FC236}">
                <a16:creationId xmlns:a16="http://schemas.microsoft.com/office/drawing/2014/main" id="{23294287-87DD-428A-9F1B-6575DB99B7DA}"/>
              </a:ext>
            </a:extLst>
          </p:cNvPr>
          <p:cNvSpPr>
            <a:spLocks noGrp="1"/>
          </p:cNvSpPr>
          <p:nvPr>
            <p:ph type="ftr" sz="quarter" idx="11"/>
          </p:nvPr>
        </p:nvSpPr>
        <p:spPr/>
        <p:txBody>
          <a:bodyPr/>
          <a:lstStyle/>
          <a:p>
            <a:endParaRPr lang="tr-TR"/>
          </a:p>
        </p:txBody>
      </p:sp>
      <p:sp>
        <p:nvSpPr>
          <p:cNvPr id="4" name="Slide Number Placeholder 3">
            <a:extLst>
              <a:ext uri="{FF2B5EF4-FFF2-40B4-BE49-F238E27FC236}">
                <a16:creationId xmlns:a16="http://schemas.microsoft.com/office/drawing/2014/main" id="{839E02CF-51C8-4DA7-866D-D3A256F4D7D9}"/>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33519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84A01-BBCF-4BE9-B073-7CD2CB0A80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Content Placeholder 2">
            <a:extLst>
              <a:ext uri="{FF2B5EF4-FFF2-40B4-BE49-F238E27FC236}">
                <a16:creationId xmlns:a16="http://schemas.microsoft.com/office/drawing/2014/main" id="{3F405332-4FBB-4DD1-9059-23AB62AEBF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Text Placeholder 3">
            <a:extLst>
              <a:ext uri="{FF2B5EF4-FFF2-40B4-BE49-F238E27FC236}">
                <a16:creationId xmlns:a16="http://schemas.microsoft.com/office/drawing/2014/main" id="{D8711D45-D685-4EDA-9495-E2C3174C3B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A56B43-F651-4D2F-B780-9FD67F314734}"/>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6" name="Footer Placeholder 5">
            <a:extLst>
              <a:ext uri="{FF2B5EF4-FFF2-40B4-BE49-F238E27FC236}">
                <a16:creationId xmlns:a16="http://schemas.microsoft.com/office/drawing/2014/main" id="{E0C43D90-C89E-4C0C-ACE8-AE70B0FAE511}"/>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F72E1CAC-AE6D-40C5-9406-C4712168CAFA}"/>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453688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4E0A1-7BBC-4808-BA59-9F8B5A2593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tr-TR"/>
          </a:p>
        </p:txBody>
      </p:sp>
      <p:sp>
        <p:nvSpPr>
          <p:cNvPr id="3" name="Picture Placeholder 2">
            <a:extLst>
              <a:ext uri="{FF2B5EF4-FFF2-40B4-BE49-F238E27FC236}">
                <a16:creationId xmlns:a16="http://schemas.microsoft.com/office/drawing/2014/main" id="{9DCBC1C0-BF18-4DBE-9BDD-E2A89DE6C2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Text Placeholder 3">
            <a:extLst>
              <a:ext uri="{FF2B5EF4-FFF2-40B4-BE49-F238E27FC236}">
                <a16:creationId xmlns:a16="http://schemas.microsoft.com/office/drawing/2014/main" id="{4AFCCCAA-FF9B-424B-BD4C-1DD2BCDCAB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BBE4C48-F898-4F9A-9A14-01D5726BED13}"/>
              </a:ext>
            </a:extLst>
          </p:cNvPr>
          <p:cNvSpPr>
            <a:spLocks noGrp="1"/>
          </p:cNvSpPr>
          <p:nvPr>
            <p:ph type="dt" sz="half" idx="10"/>
          </p:nvPr>
        </p:nvSpPr>
        <p:spPr/>
        <p:txBody>
          <a:bodyPr/>
          <a:lstStyle/>
          <a:p>
            <a:fld id="{72881FD8-A916-4691-AF95-6612E4E87EF3}" type="datetimeFigureOut">
              <a:rPr lang="tr-TR" smtClean="0"/>
              <a:t>22.01.2021</a:t>
            </a:fld>
            <a:endParaRPr lang="tr-TR"/>
          </a:p>
        </p:txBody>
      </p:sp>
      <p:sp>
        <p:nvSpPr>
          <p:cNvPr id="6" name="Footer Placeholder 5">
            <a:extLst>
              <a:ext uri="{FF2B5EF4-FFF2-40B4-BE49-F238E27FC236}">
                <a16:creationId xmlns:a16="http://schemas.microsoft.com/office/drawing/2014/main" id="{AD21ACD0-9A89-4AD3-AD69-46155B55FE6F}"/>
              </a:ext>
            </a:extLst>
          </p:cNvPr>
          <p:cNvSpPr>
            <a:spLocks noGrp="1"/>
          </p:cNvSpPr>
          <p:nvPr>
            <p:ph type="ftr" sz="quarter" idx="11"/>
          </p:nvPr>
        </p:nvSpPr>
        <p:spPr/>
        <p:txBody>
          <a:bodyPr/>
          <a:lstStyle/>
          <a:p>
            <a:endParaRPr lang="tr-TR"/>
          </a:p>
        </p:txBody>
      </p:sp>
      <p:sp>
        <p:nvSpPr>
          <p:cNvPr id="7" name="Slide Number Placeholder 6">
            <a:extLst>
              <a:ext uri="{FF2B5EF4-FFF2-40B4-BE49-F238E27FC236}">
                <a16:creationId xmlns:a16="http://schemas.microsoft.com/office/drawing/2014/main" id="{499C1B43-E29C-4AF9-9A7B-495B6909FAC4}"/>
              </a:ext>
            </a:extLst>
          </p:cNvPr>
          <p:cNvSpPr>
            <a:spLocks noGrp="1"/>
          </p:cNvSpPr>
          <p:nvPr>
            <p:ph type="sldNum" sz="quarter" idx="12"/>
          </p:nvPr>
        </p:nvSpPr>
        <p:spPr/>
        <p:txBody>
          <a:bodyPr/>
          <a:lstStyle/>
          <a:p>
            <a:fld id="{ED05B3EC-109E-4A46-A771-9C65EEDDF606}" type="slidenum">
              <a:rPr lang="tr-TR" smtClean="0"/>
              <a:t>‹#›</a:t>
            </a:fld>
            <a:endParaRPr lang="tr-TR"/>
          </a:p>
        </p:txBody>
      </p:sp>
    </p:spTree>
    <p:extLst>
      <p:ext uri="{BB962C8B-B14F-4D97-AF65-F5344CB8AC3E}">
        <p14:creationId xmlns:p14="http://schemas.microsoft.com/office/powerpoint/2010/main" val="3109524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D2051B-1293-4744-BB46-FAE80AA29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tr-TR"/>
          </a:p>
        </p:txBody>
      </p:sp>
      <p:sp>
        <p:nvSpPr>
          <p:cNvPr id="3" name="Text Placeholder 2">
            <a:extLst>
              <a:ext uri="{FF2B5EF4-FFF2-40B4-BE49-F238E27FC236}">
                <a16:creationId xmlns:a16="http://schemas.microsoft.com/office/drawing/2014/main" id="{680B53BB-DF39-436C-9F23-39FEAF2791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4" name="Date Placeholder 3">
            <a:extLst>
              <a:ext uri="{FF2B5EF4-FFF2-40B4-BE49-F238E27FC236}">
                <a16:creationId xmlns:a16="http://schemas.microsoft.com/office/drawing/2014/main" id="{8F34F1AE-8D4A-45F3-98CD-FA7037A35C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881FD8-A916-4691-AF95-6612E4E87EF3}" type="datetimeFigureOut">
              <a:rPr lang="tr-TR" smtClean="0"/>
              <a:t>22.01.2021</a:t>
            </a:fld>
            <a:endParaRPr lang="tr-TR"/>
          </a:p>
        </p:txBody>
      </p:sp>
      <p:sp>
        <p:nvSpPr>
          <p:cNvPr id="5" name="Footer Placeholder 4">
            <a:extLst>
              <a:ext uri="{FF2B5EF4-FFF2-40B4-BE49-F238E27FC236}">
                <a16:creationId xmlns:a16="http://schemas.microsoft.com/office/drawing/2014/main" id="{8A0158E1-54F0-43B4-8621-6F5FC949FB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a:extLst>
              <a:ext uri="{FF2B5EF4-FFF2-40B4-BE49-F238E27FC236}">
                <a16:creationId xmlns:a16="http://schemas.microsoft.com/office/drawing/2014/main" id="{0840B766-DA93-42C7-B019-CBB815F87D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05B3EC-109E-4A46-A771-9C65EEDDF606}" type="slidenum">
              <a:rPr lang="tr-TR" smtClean="0"/>
              <a:t>‹#›</a:t>
            </a:fld>
            <a:endParaRPr lang="tr-TR"/>
          </a:p>
        </p:txBody>
      </p:sp>
    </p:spTree>
    <p:extLst>
      <p:ext uri="{BB962C8B-B14F-4D97-AF65-F5344CB8AC3E}">
        <p14:creationId xmlns:p14="http://schemas.microsoft.com/office/powerpoint/2010/main" val="3517080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1/22/2021</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6294703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www.gapminder.org/tools/#$chart-type=bubbles"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www.techprevue.com/decision-tree-perfect-visualisation-data/"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6.svg"/><Relationship Id="rId5" Type="http://schemas.openxmlformats.org/officeDocument/2006/relationships/diagramQuickStyle" Target="../diagrams/quickStyle4.xml"/><Relationship Id="rId10" Type="http://schemas.openxmlformats.org/officeDocument/2006/relationships/image" Target="../media/image15.png"/><Relationship Id="rId4" Type="http://schemas.openxmlformats.org/officeDocument/2006/relationships/diagramLayout" Target="../diagrams/layout4.xml"/><Relationship Id="rId9" Type="http://schemas.openxmlformats.org/officeDocument/2006/relationships/image" Target="../media/image14.sv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gif"/><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deepmind.com/blog/article/alphazero-shedding-new-light-grand-games-chess-shogi-and-go" TargetMode="External"/><Relationship Id="rId4" Type="http://schemas.openxmlformats.org/officeDocument/2006/relationships/image" Target="../media/image29.gif"/></Relationships>
</file>

<file path=ppt/slides/_rels/slide18.xml.rels><?xml version="1.0" encoding="UTF-8" standalone="yes"?>
<Relationships xmlns="http://schemas.openxmlformats.org/package/2006/relationships"><Relationship Id="rId8" Type="http://schemas.openxmlformats.org/officeDocument/2006/relationships/hyperlink" Target="https://towardsdatascience.com/" TargetMode="External"/><Relationship Id="rId3" Type="http://schemas.openxmlformats.org/officeDocument/2006/relationships/image" Target="../media/image30.jpeg"/><Relationship Id="rId7" Type="http://schemas.openxmlformats.org/officeDocument/2006/relationships/hyperlink" Target="https://www.kaggle.com/"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datatau.net/" TargetMode="External"/><Relationship Id="rId5" Type="http://schemas.openxmlformats.org/officeDocument/2006/relationships/image" Target="../media/image32.jpeg"/><Relationship Id="rId10" Type="http://schemas.openxmlformats.org/officeDocument/2006/relationships/hyperlink" Target="https://www.datacamp.com/" TargetMode="External"/><Relationship Id="rId4" Type="http://schemas.openxmlformats.org/officeDocument/2006/relationships/image" Target="../media/image31.jpg"/><Relationship Id="rId9" Type="http://schemas.openxmlformats.org/officeDocument/2006/relationships/hyperlink" Target="http://colah.github.io/"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techjury.net/stats-about/big-data-statistic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techjury.net/stats-about/big-data-statistic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techjury.net/stats-about/big-data-statistics/" TargetMode="Externa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4A9D60-9591-40F7-990D-5DCAC1D2DBBB}"/>
              </a:ext>
            </a:extLst>
          </p:cNvPr>
          <p:cNvSpPr/>
          <p:nvPr/>
        </p:nvSpPr>
        <p:spPr>
          <a:xfrm>
            <a:off x="2616530" y="1042060"/>
            <a:ext cx="6958941" cy="4836225"/>
          </a:xfrm>
          <a:prstGeom prst="rect">
            <a:avLst/>
          </a:prstGeom>
          <a:solidFill>
            <a:srgbClr val="34A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pic>
        <p:nvPicPr>
          <p:cNvPr id="5" name="Picture 4">
            <a:extLst>
              <a:ext uri="{FF2B5EF4-FFF2-40B4-BE49-F238E27FC236}">
                <a16:creationId xmlns:a16="http://schemas.microsoft.com/office/drawing/2014/main" id="{D86D250C-A521-4834-8D9F-6F3C3C0FD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106" y="1416990"/>
            <a:ext cx="3899789" cy="793931"/>
          </a:xfrm>
          <a:prstGeom prst="rect">
            <a:avLst/>
          </a:prstGeom>
        </p:spPr>
      </p:pic>
      <p:sp>
        <p:nvSpPr>
          <p:cNvPr id="7" name="TextBox 6">
            <a:extLst>
              <a:ext uri="{FF2B5EF4-FFF2-40B4-BE49-F238E27FC236}">
                <a16:creationId xmlns:a16="http://schemas.microsoft.com/office/drawing/2014/main" id="{CBD2CD6B-6BE3-4B96-B0CF-E4CABAFB80CD}"/>
              </a:ext>
            </a:extLst>
          </p:cNvPr>
          <p:cNvSpPr txBox="1"/>
          <p:nvPr/>
        </p:nvSpPr>
        <p:spPr>
          <a:xfrm>
            <a:off x="2616529" y="3013690"/>
            <a:ext cx="6958941" cy="2616101"/>
          </a:xfrm>
          <a:prstGeom prst="rect">
            <a:avLst/>
          </a:prstGeom>
          <a:noFill/>
        </p:spPr>
        <p:txBody>
          <a:bodyPr wrap="square" rtlCol="0">
            <a:spAutoFit/>
          </a:bodyPr>
          <a:lstStyle/>
          <a:p>
            <a:pPr algn="ctr"/>
            <a:r>
              <a:rPr lang="fi-FI" sz="2400" dirty="0">
                <a:solidFill>
                  <a:schemeClr val="bg1"/>
                </a:solidFill>
                <a:latin typeface="Helvetica" panose="020B0604020202020204" pitchFamily="34" charset="0"/>
                <a:cs typeface="Helvetica" panose="020B0604020202020204" pitchFamily="34" charset="0"/>
              </a:rPr>
              <a:t>Data Science with Python</a:t>
            </a:r>
          </a:p>
          <a:p>
            <a:pPr algn="ctr"/>
            <a:endParaRPr lang="fi-FI" dirty="0">
              <a:solidFill>
                <a:schemeClr val="bg1"/>
              </a:solidFill>
              <a:latin typeface="Helvetica" panose="020B0604020202020204" pitchFamily="34" charset="0"/>
              <a:cs typeface="Helvetica" panose="020B0604020202020204" pitchFamily="34" charset="0"/>
            </a:endParaRPr>
          </a:p>
          <a:p>
            <a:pPr algn="ctr"/>
            <a:endParaRPr lang="fi-FI" dirty="0">
              <a:solidFill>
                <a:schemeClr val="bg1"/>
              </a:solidFill>
              <a:latin typeface="Helvetica" panose="020B0604020202020204" pitchFamily="34" charset="0"/>
              <a:cs typeface="Helvetica" panose="020B0604020202020204" pitchFamily="34" charset="0"/>
            </a:endParaRPr>
          </a:p>
          <a:p>
            <a:pPr algn="ctr"/>
            <a:r>
              <a:rPr lang="fi-FI" dirty="0">
                <a:solidFill>
                  <a:schemeClr val="bg1"/>
                </a:solidFill>
                <a:latin typeface="Helvetica" panose="020B0604020202020204" pitchFamily="34" charset="0"/>
                <a:cs typeface="Helvetica" panose="020B0604020202020204" pitchFamily="34" charset="0"/>
              </a:rPr>
              <a:t>Mehmet Ali Varol</a:t>
            </a:r>
          </a:p>
          <a:p>
            <a:pPr algn="ctr"/>
            <a:r>
              <a:rPr lang="fi-FI" dirty="0">
                <a:solidFill>
                  <a:schemeClr val="bg1"/>
                </a:solidFill>
                <a:latin typeface="Helvetica" panose="020B0604020202020204" pitchFamily="34" charset="0"/>
                <a:cs typeface="Helvetica" panose="020B0604020202020204" pitchFamily="34" charset="0"/>
              </a:rPr>
              <a:t>Senior Data Scientist</a:t>
            </a:r>
          </a:p>
          <a:p>
            <a:pPr algn="ctr"/>
            <a:r>
              <a:rPr lang="fi-FI" sz="2800" dirty="0">
                <a:solidFill>
                  <a:schemeClr val="bg1"/>
                </a:solidFill>
                <a:latin typeface="Helvetica" panose="020B0604020202020204" pitchFamily="34" charset="0"/>
                <a:cs typeface="Helvetica" panose="020B0604020202020204" pitchFamily="34" charset="0"/>
              </a:rPr>
              <a:t>mehmetali.varol@linktera.com.tr</a:t>
            </a:r>
          </a:p>
          <a:p>
            <a:pPr algn="ctr"/>
            <a:endParaRPr lang="fi-FI" sz="2400" dirty="0">
              <a:solidFill>
                <a:schemeClr val="bg1"/>
              </a:solidFill>
              <a:latin typeface="Helvetica" panose="020B0604020202020204" pitchFamily="34" charset="0"/>
              <a:cs typeface="Helvetica" panose="020B0604020202020204" pitchFamily="34" charset="0"/>
            </a:endParaRPr>
          </a:p>
          <a:p>
            <a:pPr algn="ctr"/>
            <a:r>
              <a:rPr lang="fi-FI" sz="1600" dirty="0">
                <a:solidFill>
                  <a:schemeClr val="bg1"/>
                </a:solidFill>
                <a:latin typeface="Helvetica" panose="020B0604020202020204" pitchFamily="34" charset="0"/>
                <a:cs typeface="Helvetica" panose="020B0604020202020204" pitchFamily="34" charset="0"/>
              </a:rPr>
              <a:t>20.01.2021</a:t>
            </a:r>
            <a:endParaRPr lang="tr-TR" sz="1600" dirty="0">
              <a:solidFill>
                <a:schemeClr val="bg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108761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CRISP-DM</a:t>
            </a:r>
          </a:p>
        </p:txBody>
      </p:sp>
      <p:pic>
        <p:nvPicPr>
          <p:cNvPr id="5" name="Picture 4" descr="A picture containing text&#10;&#10;Description automatically generated">
            <a:extLst>
              <a:ext uri="{FF2B5EF4-FFF2-40B4-BE49-F238E27FC236}">
                <a16:creationId xmlns:a16="http://schemas.microsoft.com/office/drawing/2014/main" id="{E0ADA6A5-9BC6-41BD-AB74-9293BDFA54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49636"/>
            <a:ext cx="5649479" cy="5660148"/>
          </a:xfrm>
          <a:prstGeom prst="rect">
            <a:avLst/>
          </a:prstGeom>
          <a:ln>
            <a:solidFill>
              <a:srgbClr val="4FCEE7"/>
            </a:solidFill>
          </a:ln>
          <a:effectLst>
            <a:outerShdw blurRad="292100" dist="139700" dir="2700000" algn="tl" rotWithShape="0">
              <a:srgbClr val="333333">
                <a:alpha val="65000"/>
              </a:srgbClr>
            </a:outerShdw>
          </a:effectLst>
        </p:spPr>
      </p:pic>
      <p:sp>
        <p:nvSpPr>
          <p:cNvPr id="10" name="Metin kutusu 5">
            <a:extLst>
              <a:ext uri="{FF2B5EF4-FFF2-40B4-BE49-F238E27FC236}">
                <a16:creationId xmlns:a16="http://schemas.microsoft.com/office/drawing/2014/main" id="{F6D3FD61-0AAB-482D-A33A-996ED6A156AB}"/>
              </a:ext>
            </a:extLst>
          </p:cNvPr>
          <p:cNvSpPr txBox="1"/>
          <p:nvPr/>
        </p:nvSpPr>
        <p:spPr>
          <a:xfrm>
            <a:off x="609599" y="1204520"/>
            <a:ext cx="5304640" cy="1138773"/>
          </a:xfrm>
          <a:prstGeom prst="rect">
            <a:avLst/>
          </a:prstGeom>
          <a:noFill/>
        </p:spPr>
        <p:txBody>
          <a:bodyPr wrap="square" rtlCol="0">
            <a:spAutoFit/>
          </a:bodyPr>
          <a:lstStyle/>
          <a:p>
            <a:r>
              <a:rPr lang="en-US" sz="1400" dirty="0">
                <a:solidFill>
                  <a:prstClr val="black"/>
                </a:solidFill>
                <a:cs typeface="Arial" pitchFamily="34" charset="0"/>
              </a:rPr>
              <a:t>Cross-industry standard process for data mining, known as </a:t>
            </a:r>
            <a:r>
              <a:rPr lang="en-US" sz="1400" b="1" dirty="0">
                <a:solidFill>
                  <a:prstClr val="black"/>
                </a:solidFill>
                <a:cs typeface="Arial" pitchFamily="34" charset="0"/>
              </a:rPr>
              <a:t>CRISP-DM</a:t>
            </a:r>
            <a:r>
              <a:rPr lang="en-US" sz="1400" dirty="0">
                <a:solidFill>
                  <a:prstClr val="black"/>
                </a:solidFill>
                <a:cs typeface="Arial" pitchFamily="34" charset="0"/>
              </a:rPr>
              <a:t>, is an open standard process model that describes common approaches used by data mining experts. </a:t>
            </a:r>
            <a:r>
              <a:rPr lang="en-US" sz="1400" b="1" dirty="0">
                <a:solidFill>
                  <a:prstClr val="black"/>
                </a:solidFill>
                <a:cs typeface="Arial" pitchFamily="34" charset="0"/>
              </a:rPr>
              <a:t>CRISP-DM</a:t>
            </a:r>
            <a:r>
              <a:rPr lang="en-US" sz="1400" dirty="0">
                <a:solidFill>
                  <a:prstClr val="black"/>
                </a:solidFill>
                <a:cs typeface="Arial" pitchFamily="34" charset="0"/>
              </a:rPr>
              <a:t> breaks the process of data mining into six major phases.</a:t>
            </a:r>
          </a:p>
          <a:p>
            <a:endParaRPr lang="en-US" sz="1200" dirty="0">
              <a:solidFill>
                <a:prstClr val="black"/>
              </a:solidFill>
              <a:cs typeface="Arial" pitchFamily="34" charset="0"/>
            </a:endParaRPr>
          </a:p>
        </p:txBody>
      </p:sp>
      <p:sp>
        <p:nvSpPr>
          <p:cNvPr id="11" name="Metin kutusu 8">
            <a:extLst>
              <a:ext uri="{FF2B5EF4-FFF2-40B4-BE49-F238E27FC236}">
                <a16:creationId xmlns:a16="http://schemas.microsoft.com/office/drawing/2014/main" id="{244452F7-89C2-4BA2-A367-91DB09E01490}"/>
              </a:ext>
            </a:extLst>
          </p:cNvPr>
          <p:cNvSpPr txBox="1"/>
          <p:nvPr/>
        </p:nvSpPr>
        <p:spPr>
          <a:xfrm>
            <a:off x="609598" y="2578169"/>
            <a:ext cx="5002637" cy="2677656"/>
          </a:xfrm>
          <a:prstGeom prst="rect">
            <a:avLst/>
          </a:prstGeom>
          <a:noFill/>
        </p:spPr>
        <p:txBody>
          <a:bodyPr wrap="square" rtlCol="0">
            <a:spAutoFit/>
          </a:bodyPr>
          <a:lstStyle/>
          <a:p>
            <a:r>
              <a:rPr lang="en-US" sz="1400" dirty="0">
                <a:solidFill>
                  <a:prstClr val="black"/>
                </a:solidFill>
                <a:cs typeface="Arial" pitchFamily="34" charset="0"/>
              </a:rPr>
              <a:t>The sequence of the phases is not strict and moving back and forth between different phases as it is always required. The arrows in the process diagram indicate the most important and frequent dependencies between phases. The outer circle in the diagram symbolizes the cyclic nature of data mining itself. A data mining process continues after a solution has been deployed. The lessons learned during the process can trigger new, often more focused business questions, and subsequent data mining processes will benefit from the experiences of previous ones.</a:t>
            </a:r>
          </a:p>
          <a:p>
            <a:endParaRPr lang="en-US" sz="1200" dirty="0">
              <a:solidFill>
                <a:schemeClr val="accent1">
                  <a:lumMod val="75000"/>
                </a:schemeClr>
              </a:solidFill>
              <a:cs typeface="Arial" pitchFamily="34" charset="0"/>
            </a:endParaRPr>
          </a:p>
          <a:p>
            <a:r>
              <a:rPr lang="en-US" sz="1200" b="1" dirty="0">
                <a:solidFill>
                  <a:schemeClr val="tx1">
                    <a:lumMod val="65000"/>
                    <a:lumOff val="35000"/>
                  </a:schemeClr>
                </a:solidFill>
                <a:cs typeface="Arial" pitchFamily="34" charset="0"/>
              </a:rPr>
              <a:t>Source: Wikipedia</a:t>
            </a:r>
          </a:p>
          <a:p>
            <a:endParaRPr lang="en-US" dirty="0"/>
          </a:p>
        </p:txBody>
      </p:sp>
    </p:spTree>
    <p:extLst>
      <p:ext uri="{BB962C8B-B14F-4D97-AF65-F5344CB8AC3E}">
        <p14:creationId xmlns:p14="http://schemas.microsoft.com/office/powerpoint/2010/main" val="357580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Visualization</a:t>
            </a:r>
          </a:p>
        </p:txBody>
      </p:sp>
      <p:pic>
        <p:nvPicPr>
          <p:cNvPr id="3" name="Picture 2" descr="A person wearing a suit and tie&#10;&#10;Description automatically generated">
            <a:extLst>
              <a:ext uri="{FF2B5EF4-FFF2-40B4-BE49-F238E27FC236}">
                <a16:creationId xmlns:a16="http://schemas.microsoft.com/office/drawing/2014/main" id="{D3D54E4C-547D-4222-89B6-4DA7EBA59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894" y="1994816"/>
            <a:ext cx="4349488" cy="2046818"/>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3EEC2D34-1944-4D6F-BE71-1C76265EB2BF}"/>
              </a:ext>
            </a:extLst>
          </p:cNvPr>
          <p:cNvSpPr/>
          <p:nvPr/>
        </p:nvSpPr>
        <p:spPr>
          <a:xfrm>
            <a:off x="609598" y="990603"/>
            <a:ext cx="8218207" cy="369332"/>
          </a:xfrm>
          <a:prstGeom prst="rect">
            <a:avLst/>
          </a:prstGeom>
        </p:spPr>
        <p:txBody>
          <a:bodyPr wrap="square">
            <a:spAutoFit/>
          </a:bodyPr>
          <a:lstStyle/>
          <a:p>
            <a:r>
              <a:rPr lang="en-US" dirty="0"/>
              <a:t>Visualization is the conversion of data into a visual or tabular format. </a:t>
            </a:r>
          </a:p>
        </p:txBody>
      </p:sp>
      <p:pic>
        <p:nvPicPr>
          <p:cNvPr id="10" name="Picture 9" descr="A screenshot of a cell phone&#10;&#10;Description automatically generated">
            <a:extLst>
              <a:ext uri="{FF2B5EF4-FFF2-40B4-BE49-F238E27FC236}">
                <a16:creationId xmlns:a16="http://schemas.microsoft.com/office/drawing/2014/main" id="{6451D128-7A58-4A08-B73D-01B38231FA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287835"/>
            <a:ext cx="5207264" cy="3133657"/>
          </a:xfrm>
          <a:prstGeom prst="rect">
            <a:avLst/>
          </a:prstGeom>
        </p:spPr>
      </p:pic>
      <p:sp>
        <p:nvSpPr>
          <p:cNvPr id="11" name="TextBox 10">
            <a:extLst>
              <a:ext uri="{FF2B5EF4-FFF2-40B4-BE49-F238E27FC236}">
                <a16:creationId xmlns:a16="http://schemas.microsoft.com/office/drawing/2014/main" id="{A91360C8-E6ED-4B31-8191-62D3AA292B4A}"/>
              </a:ext>
            </a:extLst>
          </p:cNvPr>
          <p:cNvSpPr txBox="1"/>
          <p:nvPr/>
        </p:nvSpPr>
        <p:spPr>
          <a:xfrm>
            <a:off x="6604225" y="1834900"/>
            <a:ext cx="3855827" cy="461665"/>
          </a:xfrm>
          <a:prstGeom prst="rect">
            <a:avLst/>
          </a:prstGeom>
          <a:noFill/>
        </p:spPr>
        <p:txBody>
          <a:bodyPr wrap="square" rtlCol="0">
            <a:spAutoFit/>
          </a:bodyPr>
          <a:lstStyle/>
          <a:p>
            <a:r>
              <a:rPr lang="en-US" sz="2400" b="1" dirty="0">
                <a:solidFill>
                  <a:schemeClr val="tx1">
                    <a:lumMod val="65000"/>
                    <a:lumOff val="35000"/>
                  </a:schemeClr>
                </a:solidFill>
                <a:ea typeface="+mj-ea"/>
                <a:cs typeface="Arial" panose="020B0604020202020204" pitchFamily="34" charset="0"/>
              </a:rPr>
              <a:t>Scale Distortions</a:t>
            </a:r>
            <a:endParaRPr lang="tr-TR" sz="2400" b="1" dirty="0">
              <a:solidFill>
                <a:schemeClr val="tx1">
                  <a:lumMod val="65000"/>
                  <a:lumOff val="35000"/>
                </a:schemeClr>
              </a:solidFill>
              <a:ea typeface="+mj-ea"/>
              <a:cs typeface="Arial" panose="020B0604020202020204" pitchFamily="34" charset="0"/>
            </a:endParaRPr>
          </a:p>
        </p:txBody>
      </p:sp>
      <p:sp>
        <p:nvSpPr>
          <p:cNvPr id="13" name="TextBox 12">
            <a:extLst>
              <a:ext uri="{FF2B5EF4-FFF2-40B4-BE49-F238E27FC236}">
                <a16:creationId xmlns:a16="http://schemas.microsoft.com/office/drawing/2014/main" id="{B12720E8-A3D2-42B6-95F9-B8E61B4A7AC5}"/>
              </a:ext>
            </a:extLst>
          </p:cNvPr>
          <p:cNvSpPr txBox="1"/>
          <p:nvPr/>
        </p:nvSpPr>
        <p:spPr>
          <a:xfrm>
            <a:off x="749894" y="5458731"/>
            <a:ext cx="6584304" cy="1015663"/>
          </a:xfrm>
          <a:prstGeom prst="rect">
            <a:avLst/>
          </a:prstGeom>
          <a:noFill/>
        </p:spPr>
        <p:txBody>
          <a:bodyPr wrap="square" rtlCol="0">
            <a:spAutoFit/>
          </a:bodyPr>
          <a:lstStyle/>
          <a:p>
            <a:r>
              <a:rPr lang="en-US" b="1" dirty="0">
                <a:cs typeface="Arial" panose="020B0604020202020204" pitchFamily="34" charset="0"/>
              </a:rPr>
              <a:t>Some of good examples</a:t>
            </a:r>
          </a:p>
          <a:p>
            <a:endParaRPr lang="en-US" sz="1400" dirty="0">
              <a:cs typeface="Arial" panose="020B0604020202020204" pitchFamily="34" charset="0"/>
            </a:endParaRPr>
          </a:p>
          <a:p>
            <a:r>
              <a:rPr lang="tr-TR" sz="1400" dirty="0">
                <a:cs typeface="Arial" panose="020B0604020202020204" pitchFamily="34" charset="0"/>
                <a:hlinkClick r:id="rId5"/>
              </a:rPr>
              <a:t>https://www.gapminder.org/tools/#$chart-type=bubbles</a:t>
            </a:r>
            <a:endParaRPr lang="en-US" sz="1400" dirty="0">
              <a:cs typeface="Arial" panose="020B0604020202020204" pitchFamily="34" charset="0"/>
            </a:endParaRPr>
          </a:p>
          <a:p>
            <a:endParaRPr lang="en-US" sz="1400" dirty="0">
              <a:cs typeface="Arial" panose="020B0604020202020204" pitchFamily="34" charset="0"/>
            </a:endParaRPr>
          </a:p>
        </p:txBody>
      </p:sp>
    </p:spTree>
    <p:extLst>
      <p:ext uri="{BB962C8B-B14F-4D97-AF65-F5344CB8AC3E}">
        <p14:creationId xmlns:p14="http://schemas.microsoft.com/office/powerpoint/2010/main" val="225894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Arial" panose="020B0604020202020204" pitchFamily="34" charset="0"/>
              <a:cs typeface="Arial" panose="020B0604020202020204" pitchFamily="34" charset="0"/>
            </a:endParaRPr>
          </a:p>
          <a:p>
            <a:r>
              <a:rPr lang="en-US" sz="3600" b="1" dirty="0">
                <a:latin typeface="Arial" panose="020B0604020202020204" pitchFamily="34" charset="0"/>
                <a:cs typeface="Arial" panose="020B0604020202020204" pitchFamily="34" charset="0"/>
              </a:rPr>
              <a:t>Visualization</a:t>
            </a:r>
          </a:p>
        </p:txBody>
      </p:sp>
      <p:sp>
        <p:nvSpPr>
          <p:cNvPr id="7" name="TextBox 6">
            <a:extLst>
              <a:ext uri="{FF2B5EF4-FFF2-40B4-BE49-F238E27FC236}">
                <a16:creationId xmlns:a16="http://schemas.microsoft.com/office/drawing/2014/main" id="{900FBD1A-F14F-4CAD-8749-2C19AA33C2CC}"/>
              </a:ext>
            </a:extLst>
          </p:cNvPr>
          <p:cNvSpPr txBox="1"/>
          <p:nvPr/>
        </p:nvSpPr>
        <p:spPr>
          <a:xfrm>
            <a:off x="609600" y="6352526"/>
            <a:ext cx="10371589" cy="276999"/>
          </a:xfrm>
          <a:prstGeom prst="rect">
            <a:avLst/>
          </a:prstGeom>
          <a:noFill/>
        </p:spPr>
        <p:txBody>
          <a:bodyPr wrap="square" rtlCol="0">
            <a:spAutoFit/>
          </a:bodyPr>
          <a:lstStyle/>
          <a:p>
            <a:r>
              <a:rPr lang="en-US" sz="1200" b="1" dirty="0">
                <a:latin typeface="Calibri" panose="020F0502020204030204" pitchFamily="34" charset="0"/>
              </a:rPr>
              <a:t>Source: </a:t>
            </a:r>
            <a:r>
              <a:rPr lang="tr-TR" sz="1200" dirty="0">
                <a:hlinkClick r:id="rId3"/>
              </a:rPr>
              <a:t>https://www.techprevue.com/decision-tree-perfect-visualisation-data/</a:t>
            </a:r>
            <a:endParaRPr lang="tr-TR" sz="1200" dirty="0"/>
          </a:p>
        </p:txBody>
      </p:sp>
      <p:pic>
        <p:nvPicPr>
          <p:cNvPr id="5" name="Picture 4" descr="A screenshot of a cell phone&#10;&#10;Description automatically generated">
            <a:extLst>
              <a:ext uri="{FF2B5EF4-FFF2-40B4-BE49-F238E27FC236}">
                <a16:creationId xmlns:a16="http://schemas.microsoft.com/office/drawing/2014/main" id="{497090F6-76F9-4E23-87BF-EFE9F5F7E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101" y="105874"/>
            <a:ext cx="10821798" cy="60872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555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Model Basics &amp; Machine Learning</a:t>
            </a:r>
          </a:p>
        </p:txBody>
      </p:sp>
      <p:sp>
        <p:nvSpPr>
          <p:cNvPr id="6" name="Title 3">
            <a:extLst>
              <a:ext uri="{FF2B5EF4-FFF2-40B4-BE49-F238E27FC236}">
                <a16:creationId xmlns:a16="http://schemas.microsoft.com/office/drawing/2014/main" id="{77379C8E-AA7E-40BB-B44C-85E0BA51C904}"/>
              </a:ext>
            </a:extLst>
          </p:cNvPr>
          <p:cNvSpPr txBox="1">
            <a:spLocks/>
          </p:cNvSpPr>
          <p:nvPr/>
        </p:nvSpPr>
        <p:spPr>
          <a:xfrm>
            <a:off x="602606" y="990602"/>
            <a:ext cx="10972801" cy="478971"/>
          </a:xfrm>
          <a:prstGeom prst="rect">
            <a:avLst/>
          </a:prstGeom>
        </p:spPr>
        <p:txBody>
          <a:bodyPr vert="horz" lIns="91436" tIns="45718" rIns="91436" bIns="45718" rtlCol="0" anchor="ctr">
            <a:noAutofit/>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r>
              <a:rPr lang="en-US" sz="2800" b="1" dirty="0">
                <a:latin typeface="+mn-lt"/>
                <a:cs typeface="Arial" panose="020B0604020202020204" pitchFamily="34" charset="0"/>
              </a:rPr>
              <a:t>What is a model?</a:t>
            </a:r>
          </a:p>
        </p:txBody>
      </p:sp>
      <p:sp>
        <p:nvSpPr>
          <p:cNvPr id="2" name="Rectangle 1">
            <a:extLst>
              <a:ext uri="{FF2B5EF4-FFF2-40B4-BE49-F238E27FC236}">
                <a16:creationId xmlns:a16="http://schemas.microsoft.com/office/drawing/2014/main" id="{4DBA1B76-222C-41EE-AAA5-579BF3AC6D61}"/>
              </a:ext>
            </a:extLst>
          </p:cNvPr>
          <p:cNvSpPr/>
          <p:nvPr/>
        </p:nvSpPr>
        <p:spPr>
          <a:xfrm>
            <a:off x="602606" y="1528460"/>
            <a:ext cx="10979793" cy="464871"/>
          </a:xfrm>
          <a:prstGeom prst="rect">
            <a:avLst/>
          </a:prstGeom>
        </p:spPr>
        <p:txBody>
          <a:bodyPr wrap="square">
            <a:spAutoFit/>
          </a:bodyPr>
          <a:lstStyle/>
          <a:p>
            <a:pPr marL="285750" indent="-285750">
              <a:lnSpc>
                <a:spcPct val="150000"/>
              </a:lnSpc>
              <a:buClr>
                <a:srgbClr val="3C9BD4"/>
              </a:buClr>
              <a:buFont typeface="Wingdings" panose="05000000000000000000" pitchFamily="2" charset="2"/>
              <a:buChar char="q"/>
            </a:pPr>
            <a:r>
              <a:rPr lang="en-US" dirty="0">
                <a:cs typeface="Arial" panose="020B0604020202020204" pitchFamily="34" charset="0"/>
              </a:rPr>
              <a:t>Models are typically thought of as an abstraction of (or an approximation to) reality. </a:t>
            </a:r>
          </a:p>
        </p:txBody>
      </p:sp>
      <p:sp>
        <p:nvSpPr>
          <p:cNvPr id="8" name="Title 3">
            <a:extLst>
              <a:ext uri="{FF2B5EF4-FFF2-40B4-BE49-F238E27FC236}">
                <a16:creationId xmlns:a16="http://schemas.microsoft.com/office/drawing/2014/main" id="{FE18BF89-8F6B-41FE-82EB-F48A8621825D}"/>
              </a:ext>
            </a:extLst>
          </p:cNvPr>
          <p:cNvSpPr txBox="1">
            <a:spLocks/>
          </p:cNvSpPr>
          <p:nvPr/>
        </p:nvSpPr>
        <p:spPr>
          <a:xfrm>
            <a:off x="602606" y="2043882"/>
            <a:ext cx="10972801" cy="478971"/>
          </a:xfrm>
          <a:prstGeom prst="rect">
            <a:avLst/>
          </a:prstGeom>
        </p:spPr>
        <p:txBody>
          <a:bodyPr vert="horz" lIns="91436" tIns="45718" rIns="91436" bIns="45718" rtlCol="0" anchor="ctr">
            <a:noAutofit/>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r>
              <a:rPr lang="en-US" sz="2800" b="1" dirty="0">
                <a:latin typeface="+mn-lt"/>
                <a:cs typeface="Arial" panose="020B0604020202020204" pitchFamily="34" charset="0"/>
              </a:rPr>
              <a:t>Why do we need a model?</a:t>
            </a:r>
          </a:p>
        </p:txBody>
      </p:sp>
      <p:sp>
        <p:nvSpPr>
          <p:cNvPr id="9" name="Rectangle 8">
            <a:extLst>
              <a:ext uri="{FF2B5EF4-FFF2-40B4-BE49-F238E27FC236}">
                <a16:creationId xmlns:a16="http://schemas.microsoft.com/office/drawing/2014/main" id="{02CF01C9-3BDB-42A6-B42E-B117C41A0421}"/>
              </a:ext>
            </a:extLst>
          </p:cNvPr>
          <p:cNvSpPr/>
          <p:nvPr/>
        </p:nvSpPr>
        <p:spPr>
          <a:xfrm>
            <a:off x="602607" y="2581740"/>
            <a:ext cx="10979794" cy="872034"/>
          </a:xfrm>
          <a:prstGeom prst="rect">
            <a:avLst/>
          </a:prstGeom>
        </p:spPr>
        <p:txBody>
          <a:bodyPr wrap="square">
            <a:spAutoFit/>
          </a:bodyPr>
          <a:lstStyle/>
          <a:p>
            <a:pPr marL="285750" indent="-285750">
              <a:lnSpc>
                <a:spcPct val="150000"/>
              </a:lnSpc>
              <a:buClr>
                <a:srgbClr val="3C9BD4"/>
              </a:buClr>
              <a:buFont typeface="Wingdings" panose="05000000000000000000" pitchFamily="2" charset="2"/>
              <a:buChar char="q"/>
            </a:pPr>
            <a:r>
              <a:rPr lang="en-US" dirty="0">
                <a:cs typeface="Arial" panose="020B0604020202020204" pitchFamily="34" charset="0"/>
              </a:rPr>
              <a:t>Help understand the past, learn from it, and then predict the future</a:t>
            </a:r>
          </a:p>
          <a:p>
            <a:pPr marL="285750" indent="-285750">
              <a:lnSpc>
                <a:spcPct val="150000"/>
              </a:lnSpc>
              <a:buClr>
                <a:srgbClr val="3C9BD4"/>
              </a:buClr>
              <a:buFont typeface="Wingdings" panose="05000000000000000000" pitchFamily="2" charset="2"/>
              <a:buChar char="q"/>
            </a:pPr>
            <a:r>
              <a:rPr lang="en-US" dirty="0">
                <a:cs typeface="Arial" panose="020B0604020202020204" pitchFamily="34" charset="0"/>
              </a:rPr>
              <a:t>Models allow us to separate data into predictable and unpredictable elements. </a:t>
            </a:r>
          </a:p>
        </p:txBody>
      </p:sp>
      <p:sp>
        <p:nvSpPr>
          <p:cNvPr id="10" name="Title 3">
            <a:extLst>
              <a:ext uri="{FF2B5EF4-FFF2-40B4-BE49-F238E27FC236}">
                <a16:creationId xmlns:a16="http://schemas.microsoft.com/office/drawing/2014/main" id="{0F031ECB-83D2-4BC1-AF01-4CD8E6EF2C9A}"/>
              </a:ext>
            </a:extLst>
          </p:cNvPr>
          <p:cNvSpPr txBox="1">
            <a:spLocks/>
          </p:cNvSpPr>
          <p:nvPr/>
        </p:nvSpPr>
        <p:spPr>
          <a:xfrm>
            <a:off x="602606" y="3512661"/>
            <a:ext cx="10979795" cy="478971"/>
          </a:xfrm>
          <a:prstGeom prst="rect">
            <a:avLst/>
          </a:prstGeom>
        </p:spPr>
        <p:txBody>
          <a:bodyPr vert="horz" lIns="91436" tIns="45718" rIns="91436" bIns="45718" rtlCol="0" anchor="ctr">
            <a:noAutofit/>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r>
              <a:rPr lang="en-US" sz="2800" b="1" dirty="0">
                <a:latin typeface="+mn-lt"/>
                <a:cs typeface="Arial" panose="020B0604020202020204" pitchFamily="34" charset="0"/>
              </a:rPr>
              <a:t>What Is Machine Learning?</a:t>
            </a:r>
          </a:p>
        </p:txBody>
      </p:sp>
      <p:sp>
        <p:nvSpPr>
          <p:cNvPr id="12" name="Rectangle 11">
            <a:extLst>
              <a:ext uri="{FF2B5EF4-FFF2-40B4-BE49-F238E27FC236}">
                <a16:creationId xmlns:a16="http://schemas.microsoft.com/office/drawing/2014/main" id="{C87E92ED-5883-4672-9A8A-F5AE8FF76BCB}"/>
              </a:ext>
            </a:extLst>
          </p:cNvPr>
          <p:cNvSpPr/>
          <p:nvPr/>
        </p:nvSpPr>
        <p:spPr>
          <a:xfrm>
            <a:off x="602606" y="4050519"/>
            <a:ext cx="10836359" cy="464871"/>
          </a:xfrm>
          <a:prstGeom prst="rect">
            <a:avLst/>
          </a:prstGeom>
        </p:spPr>
        <p:txBody>
          <a:bodyPr wrap="square">
            <a:spAutoFit/>
          </a:bodyPr>
          <a:lstStyle/>
          <a:p>
            <a:pPr marL="285750" indent="-285750">
              <a:lnSpc>
                <a:spcPct val="150000"/>
              </a:lnSpc>
              <a:buClr>
                <a:srgbClr val="3C9BD4"/>
              </a:buClr>
              <a:buFont typeface="Wingdings" panose="05000000000000000000" pitchFamily="2" charset="2"/>
              <a:buChar char="q"/>
            </a:pPr>
            <a:r>
              <a:rPr lang="en-US" dirty="0">
                <a:cs typeface="Arial" panose="020B0604020202020204" pitchFamily="34" charset="0"/>
              </a:rPr>
              <a:t>Machine Learning is the science (and art) of programming computers so they can learn from data.</a:t>
            </a:r>
          </a:p>
        </p:txBody>
      </p:sp>
      <p:sp>
        <p:nvSpPr>
          <p:cNvPr id="3" name="Rectangle 2">
            <a:extLst>
              <a:ext uri="{FF2B5EF4-FFF2-40B4-BE49-F238E27FC236}">
                <a16:creationId xmlns:a16="http://schemas.microsoft.com/office/drawing/2014/main" id="{0D65CE3D-9AC5-4DEA-870B-D5EC2E766F5A}"/>
              </a:ext>
            </a:extLst>
          </p:cNvPr>
          <p:cNvSpPr/>
          <p:nvPr/>
        </p:nvSpPr>
        <p:spPr>
          <a:xfrm>
            <a:off x="602606" y="5103797"/>
            <a:ext cx="10972801" cy="646331"/>
          </a:xfrm>
          <a:prstGeom prst="rect">
            <a:avLst/>
          </a:prstGeom>
        </p:spPr>
        <p:txBody>
          <a:bodyPr wrap="square">
            <a:spAutoFit/>
          </a:bodyPr>
          <a:lstStyle/>
          <a:p>
            <a:pPr marL="285750" indent="-285750">
              <a:buClr>
                <a:srgbClr val="3C9BD4"/>
              </a:buClr>
              <a:buFont typeface="Wingdings" panose="05000000000000000000" pitchFamily="2" charset="2"/>
              <a:buChar char="q"/>
            </a:pPr>
            <a:r>
              <a:rPr lang="en-US" dirty="0">
                <a:cs typeface="Arial" panose="020B0604020202020204" pitchFamily="34" charset="0"/>
              </a:rPr>
              <a:t>Applying ML techniques to dig into large amounts of data can help discover patterns that were not immediately apparent. This is called data mining.</a:t>
            </a:r>
            <a:endParaRPr lang="tr-TR" dirty="0">
              <a:cs typeface="Arial" panose="020B0604020202020204" pitchFamily="34" charset="0"/>
            </a:endParaRPr>
          </a:p>
        </p:txBody>
      </p:sp>
      <p:sp>
        <p:nvSpPr>
          <p:cNvPr id="13" name="Title 3">
            <a:extLst>
              <a:ext uri="{FF2B5EF4-FFF2-40B4-BE49-F238E27FC236}">
                <a16:creationId xmlns:a16="http://schemas.microsoft.com/office/drawing/2014/main" id="{D648CE6C-A4F8-4E62-A05C-4C30FBFA8C4B}"/>
              </a:ext>
            </a:extLst>
          </p:cNvPr>
          <p:cNvSpPr txBox="1">
            <a:spLocks/>
          </p:cNvSpPr>
          <p:nvPr/>
        </p:nvSpPr>
        <p:spPr>
          <a:xfrm>
            <a:off x="602606" y="4565941"/>
            <a:ext cx="10979795" cy="478971"/>
          </a:xfrm>
          <a:prstGeom prst="rect">
            <a:avLst/>
          </a:prstGeom>
        </p:spPr>
        <p:txBody>
          <a:bodyPr vert="horz" lIns="91436" tIns="45718" rIns="91436" bIns="45718" rtlCol="0" anchor="ctr">
            <a:noAutofit/>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r>
              <a:rPr lang="en-US" sz="2800" b="1" dirty="0">
                <a:latin typeface="+mn-lt"/>
                <a:cs typeface="Arial" panose="020B0604020202020204" pitchFamily="34" charset="0"/>
              </a:rPr>
              <a:t>What Is Data Mining?</a:t>
            </a:r>
          </a:p>
        </p:txBody>
      </p:sp>
    </p:spTree>
    <p:extLst>
      <p:ext uri="{BB962C8B-B14F-4D97-AF65-F5344CB8AC3E}">
        <p14:creationId xmlns:p14="http://schemas.microsoft.com/office/powerpoint/2010/main" val="5342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8" grpId="0"/>
      <p:bldP spid="9" grpId="0"/>
      <p:bldP spid="10" grpId="0"/>
      <p:bldP spid="12" grpId="0"/>
      <p:bldP spid="3"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Why Use Machine Learning?</a:t>
            </a:r>
          </a:p>
        </p:txBody>
      </p:sp>
      <p:graphicFrame>
        <p:nvGraphicFramePr>
          <p:cNvPr id="5" name="Diagram 4">
            <a:extLst>
              <a:ext uri="{FF2B5EF4-FFF2-40B4-BE49-F238E27FC236}">
                <a16:creationId xmlns:a16="http://schemas.microsoft.com/office/drawing/2014/main" id="{A34DEDB9-B176-45CA-B495-CF35602CBB13}"/>
              </a:ext>
            </a:extLst>
          </p:cNvPr>
          <p:cNvGraphicFramePr/>
          <p:nvPr>
            <p:extLst>
              <p:ext uri="{D42A27DB-BD31-4B8C-83A1-F6EECF244321}">
                <p14:modId xmlns:p14="http://schemas.microsoft.com/office/powerpoint/2010/main" val="4186334609"/>
              </p:ext>
            </p:extLst>
          </p:nvPr>
        </p:nvGraphicFramePr>
        <p:xfrm>
          <a:off x="609600" y="1912691"/>
          <a:ext cx="8215618" cy="4888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0FA97342-2CA7-4CC6-AD46-4411CF4DFA20}"/>
              </a:ext>
            </a:extLst>
          </p:cNvPr>
          <p:cNvGrpSpPr/>
          <p:nvPr/>
        </p:nvGrpSpPr>
        <p:grpSpPr>
          <a:xfrm>
            <a:off x="9177558" y="3424203"/>
            <a:ext cx="1711354" cy="1104357"/>
            <a:chOff x="2661207" y="2430399"/>
            <a:chExt cx="1302125" cy="816140"/>
          </a:xfrm>
        </p:grpSpPr>
        <p:sp>
          <p:nvSpPr>
            <p:cNvPr id="11" name="Rectangle: Rounded Corners 10">
              <a:extLst>
                <a:ext uri="{FF2B5EF4-FFF2-40B4-BE49-F238E27FC236}">
                  <a16:creationId xmlns:a16="http://schemas.microsoft.com/office/drawing/2014/main" id="{EA0EA28E-EFE7-4A4B-9F3F-8C7E4CC6E45E}"/>
                </a:ext>
              </a:extLst>
            </p:cNvPr>
            <p:cNvSpPr/>
            <p:nvPr/>
          </p:nvSpPr>
          <p:spPr>
            <a:xfrm>
              <a:off x="2661207" y="2430399"/>
              <a:ext cx="1302125" cy="81614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Rectangle: Rounded Corners 4">
              <a:extLst>
                <a:ext uri="{FF2B5EF4-FFF2-40B4-BE49-F238E27FC236}">
                  <a16:creationId xmlns:a16="http://schemas.microsoft.com/office/drawing/2014/main" id="{E3E9133F-32AB-4BEA-9507-01EB1C63BF43}"/>
                </a:ext>
              </a:extLst>
            </p:cNvPr>
            <p:cNvSpPr txBox="1"/>
            <p:nvPr/>
          </p:nvSpPr>
          <p:spPr>
            <a:xfrm>
              <a:off x="2701048" y="2470240"/>
              <a:ext cx="1222443" cy="7364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Launch</a:t>
              </a:r>
              <a:endParaRPr lang="tr-TR" sz="2000" kern="1200" dirty="0"/>
            </a:p>
          </p:txBody>
        </p:sp>
      </p:grpSp>
      <p:cxnSp>
        <p:nvCxnSpPr>
          <p:cNvPr id="13" name="Straight Arrow Connector 12">
            <a:extLst>
              <a:ext uri="{FF2B5EF4-FFF2-40B4-BE49-F238E27FC236}">
                <a16:creationId xmlns:a16="http://schemas.microsoft.com/office/drawing/2014/main" id="{8C316340-B6BC-4A50-A0C2-C41638F36A93}"/>
              </a:ext>
            </a:extLst>
          </p:cNvPr>
          <p:cNvCxnSpPr>
            <a:cxnSpLocks/>
          </p:cNvCxnSpPr>
          <p:nvPr/>
        </p:nvCxnSpPr>
        <p:spPr>
          <a:xfrm>
            <a:off x="8338657" y="3976382"/>
            <a:ext cx="629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BC3AA2B0-F8DC-4966-8044-639700279EA2}"/>
              </a:ext>
            </a:extLst>
          </p:cNvPr>
          <p:cNvGrpSpPr/>
          <p:nvPr/>
        </p:nvGrpSpPr>
        <p:grpSpPr>
          <a:xfrm>
            <a:off x="3568323" y="3294820"/>
            <a:ext cx="2065092" cy="1363122"/>
            <a:chOff x="2661207" y="2430399"/>
            <a:chExt cx="1302125" cy="816140"/>
          </a:xfrm>
          <a:solidFill>
            <a:srgbClr val="FF0000"/>
          </a:solidFill>
        </p:grpSpPr>
        <p:sp>
          <p:nvSpPr>
            <p:cNvPr id="24" name="Rectangle: Rounded Corners 23">
              <a:extLst>
                <a:ext uri="{FF2B5EF4-FFF2-40B4-BE49-F238E27FC236}">
                  <a16:creationId xmlns:a16="http://schemas.microsoft.com/office/drawing/2014/main" id="{BC608461-3228-46D0-924C-3D8D7954D097}"/>
                </a:ext>
              </a:extLst>
            </p:cNvPr>
            <p:cNvSpPr/>
            <p:nvPr/>
          </p:nvSpPr>
          <p:spPr>
            <a:xfrm>
              <a:off x="2661207" y="2430399"/>
              <a:ext cx="1302125" cy="81614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25" name="Rectangle: Rounded Corners 4">
              <a:extLst>
                <a:ext uri="{FF2B5EF4-FFF2-40B4-BE49-F238E27FC236}">
                  <a16:creationId xmlns:a16="http://schemas.microsoft.com/office/drawing/2014/main" id="{1AA0E379-E80D-4BC5-9800-D2BAF6E4DBE2}"/>
                </a:ext>
              </a:extLst>
            </p:cNvPr>
            <p:cNvSpPr txBox="1"/>
            <p:nvPr/>
          </p:nvSpPr>
          <p:spPr>
            <a:xfrm>
              <a:off x="2701048" y="2470240"/>
              <a:ext cx="1222443" cy="736458"/>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dirty="0"/>
                <a:t>Train ML Algorithm</a:t>
              </a:r>
              <a:endParaRPr lang="tr-TR" sz="2000" kern="1200" dirty="0"/>
            </a:p>
          </p:txBody>
        </p:sp>
      </p:grpSp>
      <p:grpSp>
        <p:nvGrpSpPr>
          <p:cNvPr id="26" name="Group 25">
            <a:extLst>
              <a:ext uri="{FF2B5EF4-FFF2-40B4-BE49-F238E27FC236}">
                <a16:creationId xmlns:a16="http://schemas.microsoft.com/office/drawing/2014/main" id="{586DE832-7EE8-4B1A-9A94-45E47EFF5D9F}"/>
              </a:ext>
            </a:extLst>
          </p:cNvPr>
          <p:cNvGrpSpPr/>
          <p:nvPr/>
        </p:nvGrpSpPr>
        <p:grpSpPr>
          <a:xfrm>
            <a:off x="3684862" y="1231130"/>
            <a:ext cx="2065092" cy="1363122"/>
            <a:chOff x="2661207" y="2430399"/>
            <a:chExt cx="1302125" cy="816140"/>
          </a:xfrm>
          <a:solidFill>
            <a:srgbClr val="FF0000"/>
          </a:solidFill>
        </p:grpSpPr>
        <p:sp>
          <p:nvSpPr>
            <p:cNvPr id="27" name="Rectangle: Rounded Corners 26">
              <a:extLst>
                <a:ext uri="{FF2B5EF4-FFF2-40B4-BE49-F238E27FC236}">
                  <a16:creationId xmlns:a16="http://schemas.microsoft.com/office/drawing/2014/main" id="{05998C91-8466-4D0B-B31F-767964FCB9AD}"/>
                </a:ext>
              </a:extLst>
            </p:cNvPr>
            <p:cNvSpPr/>
            <p:nvPr/>
          </p:nvSpPr>
          <p:spPr>
            <a:xfrm>
              <a:off x="2661207" y="2430399"/>
              <a:ext cx="1302125" cy="81614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sp>
        <p:sp>
          <p:nvSpPr>
            <p:cNvPr id="28" name="Rectangle: Rounded Corners 4">
              <a:extLst>
                <a:ext uri="{FF2B5EF4-FFF2-40B4-BE49-F238E27FC236}">
                  <a16:creationId xmlns:a16="http://schemas.microsoft.com/office/drawing/2014/main" id="{38239258-FE77-48F6-A251-C9D71C487B1A}"/>
                </a:ext>
              </a:extLst>
            </p:cNvPr>
            <p:cNvSpPr txBox="1"/>
            <p:nvPr/>
          </p:nvSpPr>
          <p:spPr>
            <a:xfrm>
              <a:off x="2701048" y="2470240"/>
              <a:ext cx="1222443" cy="736458"/>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dirty="0"/>
                <a:t>            Data</a:t>
              </a:r>
              <a:endParaRPr lang="tr-TR" sz="2000" kern="1200" dirty="0"/>
            </a:p>
          </p:txBody>
        </p:sp>
      </p:grpSp>
      <p:pic>
        <p:nvPicPr>
          <p:cNvPr id="41" name="Graphic 40" descr="Bar chart">
            <a:extLst>
              <a:ext uri="{FF2B5EF4-FFF2-40B4-BE49-F238E27FC236}">
                <a16:creationId xmlns:a16="http://schemas.microsoft.com/office/drawing/2014/main" id="{8084260D-E98A-4599-8E78-7C7FE3395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48047" y="1256302"/>
            <a:ext cx="1194843" cy="1194843"/>
          </a:xfrm>
          <a:prstGeom prst="rect">
            <a:avLst/>
          </a:prstGeom>
        </p:spPr>
      </p:pic>
      <p:cxnSp>
        <p:nvCxnSpPr>
          <p:cNvPr id="29" name="Connector: Curved 28">
            <a:extLst>
              <a:ext uri="{FF2B5EF4-FFF2-40B4-BE49-F238E27FC236}">
                <a16:creationId xmlns:a16="http://schemas.microsoft.com/office/drawing/2014/main" id="{1CE2D276-9F63-4572-B01F-B60C676B23D2}"/>
              </a:ext>
            </a:extLst>
          </p:cNvPr>
          <p:cNvCxnSpPr>
            <a:cxnSpLocks/>
            <a:endCxn id="24" idx="0"/>
          </p:cNvCxnSpPr>
          <p:nvPr/>
        </p:nvCxnSpPr>
        <p:spPr>
          <a:xfrm rot="5400000">
            <a:off x="4260930" y="2954878"/>
            <a:ext cx="679881" cy="2"/>
          </a:xfrm>
          <a:prstGeom prst="curvedConnector3">
            <a:avLst/>
          </a:prstGeom>
          <a:ln>
            <a:tailEnd type="triangle"/>
          </a:ln>
        </p:spPr>
        <p:style>
          <a:lnRef idx="1">
            <a:schemeClr val="accent6"/>
          </a:lnRef>
          <a:fillRef idx="0">
            <a:schemeClr val="accent6"/>
          </a:fillRef>
          <a:effectRef idx="0">
            <a:schemeClr val="accent6"/>
          </a:effectRef>
          <a:fontRef idx="minor">
            <a:schemeClr val="tx1"/>
          </a:fontRef>
        </p:style>
      </p:cxnSp>
      <p:pic>
        <p:nvPicPr>
          <p:cNvPr id="37" name="Graphic 36" descr="Smiling face with no fill">
            <a:extLst>
              <a:ext uri="{FF2B5EF4-FFF2-40B4-BE49-F238E27FC236}">
                <a16:creationId xmlns:a16="http://schemas.microsoft.com/office/drawing/2014/main" id="{824EF421-9884-4989-9E04-468EF9A7A43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67350" y="3255588"/>
            <a:ext cx="720793" cy="720793"/>
          </a:xfrm>
          <a:prstGeom prst="rect">
            <a:avLst/>
          </a:prstGeom>
        </p:spPr>
      </p:pic>
      <p:pic>
        <p:nvPicPr>
          <p:cNvPr id="39" name="Graphic 38" descr="Sad face with no fill">
            <a:extLst>
              <a:ext uri="{FF2B5EF4-FFF2-40B4-BE49-F238E27FC236}">
                <a16:creationId xmlns:a16="http://schemas.microsoft.com/office/drawing/2014/main" id="{279182C3-C3B7-4329-9093-1BB24E55AA0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46446" y="5204866"/>
            <a:ext cx="810451" cy="810451"/>
          </a:xfrm>
          <a:prstGeom prst="rect">
            <a:avLst/>
          </a:prstGeom>
        </p:spPr>
      </p:pic>
      <p:sp>
        <p:nvSpPr>
          <p:cNvPr id="45" name="Title 3">
            <a:extLst>
              <a:ext uri="{FF2B5EF4-FFF2-40B4-BE49-F238E27FC236}">
                <a16:creationId xmlns:a16="http://schemas.microsoft.com/office/drawing/2014/main" id="{AC918062-1FD7-478A-B729-3714579B37B3}"/>
              </a:ext>
            </a:extLst>
          </p:cNvPr>
          <p:cNvSpPr txBox="1">
            <a:spLocks/>
          </p:cNvSpPr>
          <p:nvPr/>
        </p:nvSpPr>
        <p:spPr>
          <a:xfrm>
            <a:off x="6231950" y="1923971"/>
            <a:ext cx="4213413" cy="478971"/>
          </a:xfrm>
          <a:prstGeom prst="rect">
            <a:avLst/>
          </a:prstGeom>
        </p:spPr>
        <p:txBody>
          <a:bodyPr vert="horz" lIns="91436" tIns="45718" rIns="91436" bIns="45718" rtlCol="0" anchor="ctr">
            <a:noAutofit/>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pPr>
              <a:lnSpc>
                <a:spcPct val="150000"/>
              </a:lnSpc>
            </a:pPr>
            <a:r>
              <a:rPr lang="en-US" sz="2800" dirty="0">
                <a:latin typeface="Arial" panose="020B0604020202020204" pitchFamily="34" charset="0"/>
                <a:cs typeface="Arial" panose="020B0604020202020204" pitchFamily="34" charset="0"/>
              </a:rPr>
              <a:t>The Traditional Approach </a:t>
            </a:r>
          </a:p>
        </p:txBody>
      </p:sp>
      <p:sp>
        <p:nvSpPr>
          <p:cNvPr id="48" name="Title 3">
            <a:extLst>
              <a:ext uri="{FF2B5EF4-FFF2-40B4-BE49-F238E27FC236}">
                <a16:creationId xmlns:a16="http://schemas.microsoft.com/office/drawing/2014/main" id="{92AF655F-076F-4A51-9409-99FDB3CD158D}"/>
              </a:ext>
            </a:extLst>
          </p:cNvPr>
          <p:cNvSpPr txBox="1">
            <a:spLocks/>
          </p:cNvSpPr>
          <p:nvPr/>
        </p:nvSpPr>
        <p:spPr>
          <a:xfrm>
            <a:off x="6230265" y="1920790"/>
            <a:ext cx="5350450" cy="478971"/>
          </a:xfrm>
          <a:prstGeom prst="rect">
            <a:avLst/>
          </a:prstGeom>
        </p:spPr>
        <p:txBody>
          <a:bodyPr vert="horz" lIns="91436" tIns="45718" rIns="91436" bIns="45718" rtlCol="0" anchor="ctr">
            <a:noAutofit/>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pPr>
              <a:lnSpc>
                <a:spcPct val="150000"/>
              </a:lnSpc>
            </a:pPr>
            <a:r>
              <a:rPr lang="en-US" sz="2800" dirty="0">
                <a:latin typeface="Arial" panose="020B0604020202020204" pitchFamily="34" charset="0"/>
                <a:cs typeface="Arial" panose="020B0604020202020204" pitchFamily="34" charset="0"/>
              </a:rPr>
              <a:t>The Machine Learning Approach</a:t>
            </a:r>
          </a:p>
        </p:txBody>
      </p:sp>
    </p:spTree>
    <p:extLst>
      <p:ext uri="{BB962C8B-B14F-4D97-AF65-F5344CB8AC3E}">
        <p14:creationId xmlns:p14="http://schemas.microsoft.com/office/powerpoint/2010/main" val="2343444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2"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0"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45"/>
                                        </p:tgtEl>
                                      </p:cBhvr>
                                    </p:animEffect>
                                    <p:set>
                                      <p:cBhvr>
                                        <p:cTn id="45" dur="1" fill="hold">
                                          <p:stCondLst>
                                            <p:cond delay="499"/>
                                          </p:stCondLst>
                                        </p:cTn>
                                        <p:tgtEl>
                                          <p:spTgt spid="45"/>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45" grpId="1"/>
      <p:bldP spid="45" grpId="2"/>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Types of Machine Learning Systems</a:t>
            </a:r>
          </a:p>
        </p:txBody>
      </p:sp>
      <p:sp>
        <p:nvSpPr>
          <p:cNvPr id="2" name="TextBox 1">
            <a:extLst>
              <a:ext uri="{FF2B5EF4-FFF2-40B4-BE49-F238E27FC236}">
                <a16:creationId xmlns:a16="http://schemas.microsoft.com/office/drawing/2014/main" id="{F58855D9-6C10-4EAF-AEB3-CCBBE61DBE05}"/>
              </a:ext>
            </a:extLst>
          </p:cNvPr>
          <p:cNvSpPr txBox="1"/>
          <p:nvPr/>
        </p:nvSpPr>
        <p:spPr>
          <a:xfrm>
            <a:off x="672352" y="990602"/>
            <a:ext cx="8740588" cy="646331"/>
          </a:xfrm>
          <a:prstGeom prst="rect">
            <a:avLst/>
          </a:prstGeom>
          <a:noFill/>
        </p:spPr>
        <p:txBody>
          <a:bodyPr wrap="square" rtlCol="0">
            <a:spAutoFit/>
          </a:bodyPr>
          <a:lstStyle/>
          <a:p>
            <a:r>
              <a:rPr lang="en-US" dirty="0">
                <a:cs typeface="Arial" panose="020B0604020202020204" pitchFamily="34" charset="0"/>
              </a:rPr>
              <a:t>Machine Learning systems can be classified according to the amount and type of supervision they get during training. </a:t>
            </a:r>
            <a:endParaRPr lang="tr-TR" dirty="0">
              <a:cs typeface="Arial" panose="020B0604020202020204" pitchFamily="34" charset="0"/>
            </a:endParaRPr>
          </a:p>
        </p:txBody>
      </p:sp>
      <p:sp>
        <p:nvSpPr>
          <p:cNvPr id="3" name="TextBox 2">
            <a:extLst>
              <a:ext uri="{FF2B5EF4-FFF2-40B4-BE49-F238E27FC236}">
                <a16:creationId xmlns:a16="http://schemas.microsoft.com/office/drawing/2014/main" id="{C20F28F4-6536-4088-987D-95779455AA5E}"/>
              </a:ext>
            </a:extLst>
          </p:cNvPr>
          <p:cNvSpPr txBox="1"/>
          <p:nvPr/>
        </p:nvSpPr>
        <p:spPr>
          <a:xfrm>
            <a:off x="636491" y="1631573"/>
            <a:ext cx="10676965" cy="2739211"/>
          </a:xfrm>
          <a:prstGeom prst="rect">
            <a:avLst/>
          </a:prstGeom>
          <a:noFill/>
        </p:spPr>
        <p:txBody>
          <a:bodyPr wrap="square" rtlCol="0">
            <a:spAutoFit/>
          </a:bodyPr>
          <a:lstStyle/>
          <a:p>
            <a:r>
              <a:rPr lang="en-US" sz="2800" b="1" dirty="0">
                <a:solidFill>
                  <a:schemeClr val="tx1">
                    <a:lumMod val="65000"/>
                    <a:lumOff val="35000"/>
                  </a:schemeClr>
                </a:solidFill>
                <a:ea typeface="+mj-ea"/>
                <a:cs typeface="Arial" panose="020B0604020202020204" pitchFamily="34" charset="0"/>
              </a:rPr>
              <a:t>Supervised Learning</a:t>
            </a:r>
            <a:r>
              <a:rPr lang="en-US" dirty="0">
                <a:cs typeface="Arial" panose="020B0604020202020204" pitchFamily="34" charset="0"/>
              </a:rPr>
              <a:t> </a:t>
            </a:r>
          </a:p>
          <a:p>
            <a:r>
              <a:rPr lang="en-US" dirty="0">
                <a:cs typeface="Arial" panose="020B0604020202020204" pitchFamily="34" charset="0"/>
              </a:rPr>
              <a:t>In supervised learning, the training data you feed to the algorithm includes the desired solutions, called labels</a:t>
            </a:r>
          </a:p>
          <a:p>
            <a:pPr marL="742950" lvl="1" indent="-285750">
              <a:buFont typeface="Wingdings" panose="05000000000000000000" pitchFamily="2" charset="2"/>
              <a:buChar char="v"/>
            </a:pPr>
            <a:endParaRPr lang="en-US" dirty="0">
              <a:cs typeface="Arial" panose="020B0604020202020204" pitchFamily="34" charset="0"/>
            </a:endParaRPr>
          </a:p>
          <a:p>
            <a:pPr marL="742950" lvl="1" indent="-285750">
              <a:buFont typeface="Wingdings" panose="05000000000000000000" pitchFamily="2" charset="2"/>
              <a:buChar char="q"/>
            </a:pPr>
            <a:r>
              <a:rPr lang="en-US" dirty="0">
                <a:cs typeface="Arial" panose="020B0604020202020204" pitchFamily="34" charset="0"/>
              </a:rPr>
              <a:t>k-Nearest Neighbors</a:t>
            </a:r>
          </a:p>
          <a:p>
            <a:pPr marL="742950" lvl="1" indent="-285750">
              <a:buFont typeface="Wingdings" panose="05000000000000000000" pitchFamily="2" charset="2"/>
              <a:buChar char="q"/>
            </a:pPr>
            <a:r>
              <a:rPr lang="en-US" dirty="0">
                <a:cs typeface="Arial" panose="020B0604020202020204" pitchFamily="34" charset="0"/>
              </a:rPr>
              <a:t>Linear Regression</a:t>
            </a:r>
          </a:p>
          <a:p>
            <a:pPr marL="742950" lvl="1" indent="-285750">
              <a:buFont typeface="Wingdings" panose="05000000000000000000" pitchFamily="2" charset="2"/>
              <a:buChar char="q"/>
            </a:pPr>
            <a:r>
              <a:rPr lang="en-US" dirty="0">
                <a:cs typeface="Arial" panose="020B0604020202020204" pitchFamily="34" charset="0"/>
              </a:rPr>
              <a:t>Logistic Regression</a:t>
            </a:r>
          </a:p>
          <a:p>
            <a:pPr marL="742950" lvl="1" indent="-285750">
              <a:buFont typeface="Wingdings" panose="05000000000000000000" pitchFamily="2" charset="2"/>
              <a:buChar char="q"/>
            </a:pPr>
            <a:r>
              <a:rPr lang="en-US" dirty="0">
                <a:cs typeface="Arial" panose="020B0604020202020204" pitchFamily="34" charset="0"/>
              </a:rPr>
              <a:t>Support Vector Machines (SVMs)</a:t>
            </a:r>
          </a:p>
          <a:p>
            <a:pPr marL="742950" lvl="1" indent="-285750">
              <a:buFont typeface="Wingdings" panose="05000000000000000000" pitchFamily="2" charset="2"/>
              <a:buChar char="q"/>
            </a:pPr>
            <a:r>
              <a:rPr lang="en-US" dirty="0">
                <a:cs typeface="Arial" panose="020B0604020202020204" pitchFamily="34" charset="0"/>
              </a:rPr>
              <a:t>Decision Trees and Random Forests</a:t>
            </a:r>
          </a:p>
          <a:p>
            <a:pPr marL="742950" lvl="1" indent="-285750">
              <a:buFont typeface="Wingdings" panose="05000000000000000000" pitchFamily="2" charset="2"/>
              <a:buChar char="q"/>
            </a:pPr>
            <a:r>
              <a:rPr lang="en-US" dirty="0">
                <a:cs typeface="Arial" panose="020B0604020202020204" pitchFamily="34" charset="0"/>
              </a:rPr>
              <a:t>Neural networks</a:t>
            </a:r>
          </a:p>
        </p:txBody>
      </p:sp>
      <p:pic>
        <p:nvPicPr>
          <p:cNvPr id="7" name="Picture 6" descr="A picture containing object&#10;&#10;Description automatically generated">
            <a:extLst>
              <a:ext uri="{FF2B5EF4-FFF2-40B4-BE49-F238E27FC236}">
                <a16:creationId xmlns:a16="http://schemas.microsoft.com/office/drawing/2014/main" id="{03D5E8E4-A78F-45EE-B082-7C11462F3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125" y="2352894"/>
            <a:ext cx="2183695" cy="1971877"/>
          </a:xfrm>
          <a:prstGeom prst="rect">
            <a:avLst/>
          </a:prstGeom>
        </p:spPr>
      </p:pic>
      <p:pic>
        <p:nvPicPr>
          <p:cNvPr id="17" name="Picture 16" descr="A picture containing sitting, table, indoor, light&#10;&#10;Description automatically generated">
            <a:extLst>
              <a:ext uri="{FF2B5EF4-FFF2-40B4-BE49-F238E27FC236}">
                <a16:creationId xmlns:a16="http://schemas.microsoft.com/office/drawing/2014/main" id="{9BC86B22-ECE7-4DD6-B8F2-652A14349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174" y="4697506"/>
            <a:ext cx="3121012" cy="2066423"/>
          </a:xfrm>
          <a:prstGeom prst="rect">
            <a:avLst/>
          </a:prstGeom>
        </p:spPr>
      </p:pic>
      <p:pic>
        <p:nvPicPr>
          <p:cNvPr id="19" name="Picture 18">
            <a:extLst>
              <a:ext uri="{FF2B5EF4-FFF2-40B4-BE49-F238E27FC236}">
                <a16:creationId xmlns:a16="http://schemas.microsoft.com/office/drawing/2014/main" id="{B455D26F-DAE2-40A9-9129-F3CC65CAA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1980" y="4809624"/>
            <a:ext cx="3121012" cy="2080674"/>
          </a:xfrm>
          <a:prstGeom prst="rect">
            <a:avLst/>
          </a:prstGeom>
        </p:spPr>
      </p:pic>
      <p:pic>
        <p:nvPicPr>
          <p:cNvPr id="32" name="Picture 31" descr="A close up of a logo&#10;&#10;Description automatically generated">
            <a:extLst>
              <a:ext uri="{FF2B5EF4-FFF2-40B4-BE49-F238E27FC236}">
                <a16:creationId xmlns:a16="http://schemas.microsoft.com/office/drawing/2014/main" id="{4BB11CF4-28C1-492C-9BA2-98EED525CF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2940" y="2449554"/>
            <a:ext cx="2626311" cy="2556277"/>
          </a:xfrm>
          <a:prstGeom prst="rect">
            <a:avLst/>
          </a:prstGeom>
        </p:spPr>
      </p:pic>
      <p:pic>
        <p:nvPicPr>
          <p:cNvPr id="34" name="Picture 33" descr="A close up of a logo&#10;&#10;Description automatically generated">
            <a:extLst>
              <a:ext uri="{FF2B5EF4-FFF2-40B4-BE49-F238E27FC236}">
                <a16:creationId xmlns:a16="http://schemas.microsoft.com/office/drawing/2014/main" id="{B3497BBE-0DE3-4EFD-9DC1-D0F84F373D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15082" y="25215"/>
            <a:ext cx="3424169" cy="1980825"/>
          </a:xfrm>
          <a:prstGeom prst="rect">
            <a:avLst/>
          </a:prstGeom>
        </p:spPr>
      </p:pic>
      <p:pic>
        <p:nvPicPr>
          <p:cNvPr id="50" name="Picture 49">
            <a:extLst>
              <a:ext uri="{FF2B5EF4-FFF2-40B4-BE49-F238E27FC236}">
                <a16:creationId xmlns:a16="http://schemas.microsoft.com/office/drawing/2014/main" id="{861B07A0-47D7-4F0D-AA3F-68861780C61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2992" y="4156421"/>
            <a:ext cx="3111313" cy="2585847"/>
          </a:xfrm>
          <a:prstGeom prst="rect">
            <a:avLst/>
          </a:prstGeom>
        </p:spPr>
      </p:pic>
    </p:spTree>
    <p:extLst>
      <p:ext uri="{BB962C8B-B14F-4D97-AF65-F5344CB8AC3E}">
        <p14:creationId xmlns:p14="http://schemas.microsoft.com/office/powerpoint/2010/main" val="386660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Types of Machine Learning Systems</a:t>
            </a:r>
          </a:p>
        </p:txBody>
      </p:sp>
      <p:sp>
        <p:nvSpPr>
          <p:cNvPr id="3" name="TextBox 2">
            <a:extLst>
              <a:ext uri="{FF2B5EF4-FFF2-40B4-BE49-F238E27FC236}">
                <a16:creationId xmlns:a16="http://schemas.microsoft.com/office/drawing/2014/main" id="{C20F28F4-6536-4088-987D-95779455AA5E}"/>
              </a:ext>
            </a:extLst>
          </p:cNvPr>
          <p:cNvSpPr txBox="1"/>
          <p:nvPr/>
        </p:nvSpPr>
        <p:spPr>
          <a:xfrm>
            <a:off x="636491" y="1030937"/>
            <a:ext cx="10676965" cy="4955203"/>
          </a:xfrm>
          <a:prstGeom prst="rect">
            <a:avLst/>
          </a:prstGeom>
          <a:noFill/>
        </p:spPr>
        <p:txBody>
          <a:bodyPr wrap="square" rtlCol="0">
            <a:spAutoFit/>
          </a:bodyPr>
          <a:lstStyle/>
          <a:p>
            <a:r>
              <a:rPr lang="en-US" sz="2800" b="1" dirty="0">
                <a:solidFill>
                  <a:schemeClr val="tx1">
                    <a:lumMod val="65000"/>
                    <a:lumOff val="35000"/>
                  </a:schemeClr>
                </a:solidFill>
                <a:ea typeface="+mj-ea"/>
                <a:cs typeface="Arial" panose="020B0604020202020204" pitchFamily="34" charset="0"/>
              </a:rPr>
              <a:t>Unsupervised Learning</a:t>
            </a:r>
            <a:r>
              <a:rPr lang="en-US" dirty="0">
                <a:cs typeface="Arial" panose="020B0604020202020204" pitchFamily="34" charset="0"/>
              </a:rPr>
              <a:t> </a:t>
            </a:r>
          </a:p>
          <a:p>
            <a:r>
              <a:rPr lang="en-US" dirty="0">
                <a:cs typeface="Arial" panose="020B0604020202020204" pitchFamily="34" charset="0"/>
              </a:rPr>
              <a:t>In unsupervised learning, the training data is unlabeled. The system tries to learn without a teacher. </a:t>
            </a:r>
          </a:p>
          <a:p>
            <a:pPr marL="742950" lvl="1" indent="-285750">
              <a:buFont typeface="Wingdings" panose="05000000000000000000" pitchFamily="2" charset="2"/>
              <a:buChar char="v"/>
            </a:pPr>
            <a:endParaRPr lang="en-US" dirty="0">
              <a:cs typeface="Arial" panose="020B0604020202020204" pitchFamily="34" charset="0"/>
            </a:endParaRPr>
          </a:p>
          <a:p>
            <a:pPr marL="742950" lvl="1" indent="-285750">
              <a:buFont typeface="Wingdings" panose="05000000000000000000" pitchFamily="2" charset="2"/>
              <a:buChar char="q"/>
            </a:pPr>
            <a:r>
              <a:rPr lang="en-US" dirty="0">
                <a:cs typeface="Arial" panose="020B0604020202020204" pitchFamily="34" charset="0"/>
              </a:rPr>
              <a:t>Clustering</a:t>
            </a:r>
          </a:p>
          <a:p>
            <a:pPr marL="1200150" lvl="2" indent="-285750">
              <a:buFont typeface="Wingdings" panose="05000000000000000000" pitchFamily="2" charset="2"/>
              <a:buChar char="v"/>
            </a:pPr>
            <a:r>
              <a:rPr lang="en-US" dirty="0">
                <a:cs typeface="Arial" panose="020B0604020202020204" pitchFamily="34" charset="0"/>
              </a:rPr>
              <a:t>k-Means</a:t>
            </a:r>
          </a:p>
          <a:p>
            <a:pPr marL="1200150" lvl="2" indent="-285750">
              <a:buFont typeface="Wingdings" panose="05000000000000000000" pitchFamily="2" charset="2"/>
              <a:buChar char="v"/>
            </a:pPr>
            <a:r>
              <a:rPr lang="en-US" dirty="0">
                <a:cs typeface="Arial" panose="020B0604020202020204" pitchFamily="34" charset="0"/>
              </a:rPr>
              <a:t>Hierarchical Cluster Analysis (HCA)</a:t>
            </a:r>
          </a:p>
          <a:p>
            <a:pPr marL="1200150" lvl="2" indent="-285750">
              <a:buFont typeface="Wingdings" panose="05000000000000000000" pitchFamily="2" charset="2"/>
              <a:buChar char="v"/>
            </a:pPr>
            <a:r>
              <a:rPr lang="en-US" dirty="0">
                <a:cs typeface="Arial" panose="020B0604020202020204" pitchFamily="34" charset="0"/>
              </a:rPr>
              <a:t>Expectation Maximization</a:t>
            </a:r>
          </a:p>
          <a:p>
            <a:pPr marL="1200150" lvl="2" indent="-285750">
              <a:buFont typeface="Wingdings" panose="05000000000000000000" pitchFamily="2" charset="2"/>
              <a:buChar char="v"/>
            </a:pPr>
            <a:endParaRPr lang="en-US" dirty="0">
              <a:cs typeface="Arial" panose="020B0604020202020204" pitchFamily="34" charset="0"/>
            </a:endParaRPr>
          </a:p>
          <a:p>
            <a:pPr marL="742950" lvl="1" indent="-285750">
              <a:buFont typeface="Wingdings" panose="05000000000000000000" pitchFamily="2" charset="2"/>
              <a:buChar char="q"/>
            </a:pPr>
            <a:r>
              <a:rPr lang="en-US" dirty="0">
                <a:cs typeface="Arial" panose="020B0604020202020204" pitchFamily="34" charset="0"/>
              </a:rPr>
              <a:t>Visualization and dimensionality reduction</a:t>
            </a:r>
          </a:p>
          <a:p>
            <a:pPr marL="1200150" lvl="2" indent="-285750">
              <a:buFont typeface="Wingdings" panose="05000000000000000000" pitchFamily="2" charset="2"/>
              <a:buChar char="v"/>
            </a:pPr>
            <a:r>
              <a:rPr lang="en-US" dirty="0">
                <a:cs typeface="Arial" panose="020B0604020202020204" pitchFamily="34" charset="0"/>
              </a:rPr>
              <a:t>Principal Component Analysis (PCA)</a:t>
            </a:r>
          </a:p>
          <a:p>
            <a:pPr marL="1200150" lvl="2" indent="-285750">
              <a:buFont typeface="Wingdings" panose="05000000000000000000" pitchFamily="2" charset="2"/>
              <a:buChar char="v"/>
            </a:pPr>
            <a:r>
              <a:rPr lang="en-US" dirty="0">
                <a:cs typeface="Arial" panose="020B0604020202020204" pitchFamily="34" charset="0"/>
              </a:rPr>
              <a:t>Kernel PCA</a:t>
            </a:r>
          </a:p>
          <a:p>
            <a:pPr marL="1200150" lvl="2" indent="-285750">
              <a:buFont typeface="Wingdings" panose="05000000000000000000" pitchFamily="2" charset="2"/>
              <a:buChar char="v"/>
            </a:pPr>
            <a:r>
              <a:rPr lang="en-US" dirty="0">
                <a:cs typeface="Arial" panose="020B0604020202020204" pitchFamily="34" charset="0"/>
              </a:rPr>
              <a:t>Locally-Linear Embedding (LLE)</a:t>
            </a:r>
          </a:p>
          <a:p>
            <a:pPr marL="1200150" lvl="2" indent="-285750">
              <a:buFont typeface="Wingdings" panose="05000000000000000000" pitchFamily="2" charset="2"/>
              <a:buChar char="v"/>
            </a:pPr>
            <a:r>
              <a:rPr lang="en-US" dirty="0">
                <a:cs typeface="Arial" panose="020B0604020202020204" pitchFamily="34" charset="0"/>
              </a:rPr>
              <a:t>t-distributed Stochastic Neighbor Embedding (t-SNE)</a:t>
            </a:r>
          </a:p>
          <a:p>
            <a:pPr lvl="2"/>
            <a:endParaRPr lang="en-US" dirty="0">
              <a:cs typeface="Arial" panose="020B0604020202020204" pitchFamily="34" charset="0"/>
            </a:endParaRPr>
          </a:p>
          <a:p>
            <a:pPr marL="742950" lvl="1" indent="-285750">
              <a:buFont typeface="Wingdings" panose="05000000000000000000" pitchFamily="2" charset="2"/>
              <a:buChar char="q"/>
            </a:pPr>
            <a:r>
              <a:rPr lang="en-US" dirty="0">
                <a:cs typeface="Arial" panose="020B0604020202020204" pitchFamily="34" charset="0"/>
              </a:rPr>
              <a:t>Association rule learning</a:t>
            </a:r>
          </a:p>
          <a:p>
            <a:pPr marL="1200150" lvl="2" indent="-285750">
              <a:buFont typeface="Wingdings" panose="05000000000000000000" pitchFamily="2" charset="2"/>
              <a:buChar char="v"/>
            </a:pPr>
            <a:r>
              <a:rPr lang="en-US" dirty="0" err="1">
                <a:cs typeface="Arial" panose="020B0604020202020204" pitchFamily="34" charset="0"/>
              </a:rPr>
              <a:t>Apriori</a:t>
            </a:r>
            <a:endParaRPr lang="en-US" dirty="0">
              <a:cs typeface="Arial" panose="020B0604020202020204" pitchFamily="34" charset="0"/>
            </a:endParaRPr>
          </a:p>
          <a:p>
            <a:pPr marL="1200150" lvl="2" indent="-285750">
              <a:buFont typeface="Wingdings" panose="05000000000000000000" pitchFamily="2" charset="2"/>
              <a:buChar char="v"/>
            </a:pPr>
            <a:r>
              <a:rPr lang="en-US" dirty="0">
                <a:cs typeface="Arial" panose="020B0604020202020204" pitchFamily="34" charset="0"/>
              </a:rPr>
              <a:t>Eclat</a:t>
            </a:r>
          </a:p>
        </p:txBody>
      </p:sp>
      <p:pic>
        <p:nvPicPr>
          <p:cNvPr id="10" name="Picture 9" descr="A close up of a map&#10;&#10;Description automatically generated">
            <a:extLst>
              <a:ext uri="{FF2B5EF4-FFF2-40B4-BE49-F238E27FC236}">
                <a16:creationId xmlns:a16="http://schemas.microsoft.com/office/drawing/2014/main" id="{1340F3D5-74A4-400A-8586-EE618961E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6168" y="2670556"/>
            <a:ext cx="2650346" cy="2274880"/>
          </a:xfrm>
          <a:prstGeom prst="rect">
            <a:avLst/>
          </a:prstGeom>
        </p:spPr>
      </p:pic>
      <p:pic>
        <p:nvPicPr>
          <p:cNvPr id="12" name="Picture 11" descr="A screenshot of a social media post&#10;&#10;Description automatically generated">
            <a:extLst>
              <a:ext uri="{FF2B5EF4-FFF2-40B4-BE49-F238E27FC236}">
                <a16:creationId xmlns:a16="http://schemas.microsoft.com/office/drawing/2014/main" id="{E0911A59-C6A9-4DFD-981E-5B0472125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0253" y="1825998"/>
            <a:ext cx="3427376" cy="2557743"/>
          </a:xfrm>
          <a:prstGeom prst="rect">
            <a:avLst/>
          </a:prstGeom>
        </p:spPr>
      </p:pic>
      <p:pic>
        <p:nvPicPr>
          <p:cNvPr id="14" name="Picture 13" descr="A screenshot of a cell phone&#10;&#10;Description automatically generated">
            <a:extLst>
              <a:ext uri="{FF2B5EF4-FFF2-40B4-BE49-F238E27FC236}">
                <a16:creationId xmlns:a16="http://schemas.microsoft.com/office/drawing/2014/main" id="{6B9BCB56-6B82-4115-977C-29E9CE02B1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082" y="4821559"/>
            <a:ext cx="4468906" cy="2011008"/>
          </a:xfrm>
          <a:prstGeom prst="rect">
            <a:avLst/>
          </a:prstGeom>
        </p:spPr>
      </p:pic>
    </p:spTree>
    <p:extLst>
      <p:ext uri="{BB962C8B-B14F-4D97-AF65-F5344CB8AC3E}">
        <p14:creationId xmlns:p14="http://schemas.microsoft.com/office/powerpoint/2010/main" val="211800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Types of Machine Learning Systems</a:t>
            </a:r>
          </a:p>
        </p:txBody>
      </p:sp>
      <p:sp>
        <p:nvSpPr>
          <p:cNvPr id="3" name="TextBox 2">
            <a:extLst>
              <a:ext uri="{FF2B5EF4-FFF2-40B4-BE49-F238E27FC236}">
                <a16:creationId xmlns:a16="http://schemas.microsoft.com/office/drawing/2014/main" id="{C20F28F4-6536-4088-987D-95779455AA5E}"/>
              </a:ext>
            </a:extLst>
          </p:cNvPr>
          <p:cNvSpPr txBox="1"/>
          <p:nvPr/>
        </p:nvSpPr>
        <p:spPr>
          <a:xfrm>
            <a:off x="636491" y="1030937"/>
            <a:ext cx="10676965" cy="1354217"/>
          </a:xfrm>
          <a:prstGeom prst="rect">
            <a:avLst/>
          </a:prstGeom>
          <a:noFill/>
        </p:spPr>
        <p:txBody>
          <a:bodyPr wrap="square" rtlCol="0">
            <a:spAutoFit/>
          </a:bodyPr>
          <a:lstStyle/>
          <a:p>
            <a:r>
              <a:rPr lang="en-US" sz="2800" b="1" dirty="0">
                <a:solidFill>
                  <a:schemeClr val="tx1">
                    <a:lumMod val="65000"/>
                    <a:lumOff val="35000"/>
                  </a:schemeClr>
                </a:solidFill>
                <a:ea typeface="+mj-ea"/>
                <a:cs typeface="Arial" panose="020B0604020202020204" pitchFamily="34" charset="0"/>
              </a:rPr>
              <a:t>Reinforcement Learning</a:t>
            </a:r>
            <a:r>
              <a:rPr lang="en-US" dirty="0">
                <a:cs typeface="Arial" panose="020B0604020202020204" pitchFamily="34" charset="0"/>
              </a:rPr>
              <a:t> </a:t>
            </a:r>
          </a:p>
          <a:p>
            <a:r>
              <a:rPr lang="en-US" dirty="0">
                <a:cs typeface="Arial" panose="020B0604020202020204" pitchFamily="34" charset="0"/>
              </a:rPr>
              <a:t>The learning system, called an agent in this context, can observe the environment, select and perform actions, and get rewards in return (or penalties in the form of negative rewards, as in figure.</a:t>
            </a:r>
          </a:p>
          <a:p>
            <a:pPr lvl="1"/>
            <a:endParaRPr lang="en-US" dirty="0">
              <a:cs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2C01CC41-95E9-457C-AA63-BCD1FF8C05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491" y="2258405"/>
            <a:ext cx="5104279" cy="3941059"/>
          </a:xfrm>
          <a:prstGeom prst="rect">
            <a:avLst/>
          </a:prstGeom>
        </p:spPr>
      </p:pic>
      <p:pic>
        <p:nvPicPr>
          <p:cNvPr id="6" name="Picture 5">
            <a:extLst>
              <a:ext uri="{FF2B5EF4-FFF2-40B4-BE49-F238E27FC236}">
                <a16:creationId xmlns:a16="http://schemas.microsoft.com/office/drawing/2014/main" id="{189C9050-CC28-4186-BF3C-BA17153EA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3754" y="2295754"/>
            <a:ext cx="5693657" cy="2482434"/>
          </a:xfrm>
          <a:prstGeom prst="rect">
            <a:avLst/>
          </a:prstGeom>
        </p:spPr>
      </p:pic>
      <p:sp>
        <p:nvSpPr>
          <p:cNvPr id="7" name="TextBox 6">
            <a:extLst>
              <a:ext uri="{FF2B5EF4-FFF2-40B4-BE49-F238E27FC236}">
                <a16:creationId xmlns:a16="http://schemas.microsoft.com/office/drawing/2014/main" id="{B6FC7031-93E7-4598-8E98-BDE0E0A33568}"/>
              </a:ext>
            </a:extLst>
          </p:cNvPr>
          <p:cNvSpPr txBox="1"/>
          <p:nvPr/>
        </p:nvSpPr>
        <p:spPr>
          <a:xfrm>
            <a:off x="6353754" y="4939552"/>
            <a:ext cx="5601483" cy="1169551"/>
          </a:xfrm>
          <a:prstGeom prst="rect">
            <a:avLst/>
          </a:prstGeom>
          <a:noFill/>
        </p:spPr>
        <p:txBody>
          <a:bodyPr wrap="square" rtlCol="0">
            <a:spAutoFit/>
          </a:bodyPr>
          <a:lstStyle/>
          <a:p>
            <a:r>
              <a:rPr lang="en-US" sz="1400" dirty="0">
                <a:cs typeface="Arial" panose="020B0604020202020204" pitchFamily="34" charset="0"/>
              </a:rPr>
              <a:t>IN CHESS, ALPHAZERO FIRST OUTPERFORMED STOCKFISH AFTER JUST 4 HOURS; IN SHOGI, ALPHAZERO FIRST OUTPERFORMED ELMO AFTER 2 HOURS; AND IN GO, ALPHAZERO FIRST OUTPERFORMED THE VERSION OF ALPHAGO THAT BEAT THE LEGENDARY PLAYER LEE SEDOL IN 2016 AFTER 30 HOURS.</a:t>
            </a:r>
            <a:endParaRPr lang="tr-TR" sz="1400" dirty="0">
              <a:cs typeface="Arial" panose="020B0604020202020204" pitchFamily="34" charset="0"/>
            </a:endParaRPr>
          </a:p>
        </p:txBody>
      </p:sp>
      <p:sp>
        <p:nvSpPr>
          <p:cNvPr id="8" name="TextBox 7">
            <a:extLst>
              <a:ext uri="{FF2B5EF4-FFF2-40B4-BE49-F238E27FC236}">
                <a16:creationId xmlns:a16="http://schemas.microsoft.com/office/drawing/2014/main" id="{8918364D-5060-4885-9E22-7C72553C54F5}"/>
              </a:ext>
            </a:extLst>
          </p:cNvPr>
          <p:cNvSpPr txBox="1"/>
          <p:nvPr/>
        </p:nvSpPr>
        <p:spPr>
          <a:xfrm>
            <a:off x="593143" y="6398693"/>
            <a:ext cx="6908686" cy="276999"/>
          </a:xfrm>
          <a:prstGeom prst="rect">
            <a:avLst/>
          </a:prstGeom>
          <a:noFill/>
        </p:spPr>
        <p:txBody>
          <a:bodyPr wrap="none" rtlCol="0">
            <a:spAutoFit/>
          </a:bodyPr>
          <a:lstStyle/>
          <a:p>
            <a:r>
              <a:rPr lang="en-US" sz="1200" b="1" dirty="0">
                <a:cs typeface="Arial" panose="020B0604020202020204" pitchFamily="34" charset="0"/>
              </a:rPr>
              <a:t>Source: </a:t>
            </a:r>
            <a:r>
              <a:rPr lang="tr-TR" sz="1200" dirty="0">
                <a:cs typeface="Arial" panose="020B0604020202020204" pitchFamily="34" charset="0"/>
                <a:hlinkClick r:id="rId5"/>
              </a:rPr>
              <a:t>https://deepmind.com/blog/article/alphazero-shedding-new-light-grand-games-chess-shogi-and-go</a:t>
            </a:r>
            <a:endParaRPr lang="tr-TR" sz="1200" dirty="0">
              <a:cs typeface="Arial" panose="020B0604020202020204" pitchFamily="34" charset="0"/>
            </a:endParaRPr>
          </a:p>
        </p:txBody>
      </p:sp>
    </p:spTree>
    <p:extLst>
      <p:ext uri="{BB962C8B-B14F-4D97-AF65-F5344CB8AC3E}">
        <p14:creationId xmlns:p14="http://schemas.microsoft.com/office/powerpoint/2010/main" val="69376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6" name="Picture 4" descr="50 Soruda Yapay Zeka ile ilgili görsel sonucu">
            <a:extLst>
              <a:ext uri="{FF2B5EF4-FFF2-40B4-BE49-F238E27FC236}">
                <a16:creationId xmlns:a16="http://schemas.microsoft.com/office/drawing/2014/main" id="{B2034FAA-F733-4343-B246-DEFF29CED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9654" y="226894"/>
            <a:ext cx="1553982" cy="2656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6" name="Title 3">
            <a:extLst>
              <a:ext uri="{FF2B5EF4-FFF2-40B4-BE49-F238E27FC236}">
                <a16:creationId xmlns:a16="http://schemas.microsoft.com/office/drawing/2014/main" id="{18EBA3E6-4C40-40FB-8D91-C21D1F9FC9B5}"/>
              </a:ext>
            </a:extLst>
          </p:cNvPr>
          <p:cNvSpPr txBox="1">
            <a:spLocks/>
          </p:cNvSpPr>
          <p:nvPr/>
        </p:nvSpPr>
        <p:spPr>
          <a:xfrm>
            <a:off x="433431" y="333364"/>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Further Readings</a:t>
            </a:r>
          </a:p>
        </p:txBody>
      </p:sp>
      <p:pic>
        <p:nvPicPr>
          <p:cNvPr id="5" name="Picture 4" descr="A close up of text on a white background&#10;&#10;Description automatically generated">
            <a:extLst>
              <a:ext uri="{FF2B5EF4-FFF2-40B4-BE49-F238E27FC236}">
                <a16:creationId xmlns:a16="http://schemas.microsoft.com/office/drawing/2014/main" id="{B7C71A86-0C74-4150-BEB2-E27CDEC36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2702" y="506786"/>
            <a:ext cx="3629025" cy="4752975"/>
          </a:xfrm>
          <a:prstGeom prst="rect">
            <a:avLst/>
          </a:prstGeom>
          <a:ln>
            <a:solidFill>
              <a:srgbClr val="4FCEE7"/>
            </a:solidFill>
          </a:ln>
          <a:effectLst>
            <a:outerShdw blurRad="292100" dist="139700" dir="2700000" algn="tl" rotWithShape="0">
              <a:srgbClr val="333333">
                <a:alpha val="65000"/>
              </a:srgbClr>
            </a:outerShdw>
          </a:effectLst>
        </p:spPr>
      </p:pic>
      <p:pic>
        <p:nvPicPr>
          <p:cNvPr id="3074" name="Picture 2" descr="hands on machine learning with scikit learn and tensorflow ile ilgili görsel sonucu">
            <a:extLst>
              <a:ext uri="{FF2B5EF4-FFF2-40B4-BE49-F238E27FC236}">
                <a16:creationId xmlns:a16="http://schemas.microsoft.com/office/drawing/2014/main" id="{D53A5617-99C3-4B98-B39C-71130F1B8D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3840" y="2437828"/>
            <a:ext cx="3113353" cy="40868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A9E88EF-BF72-4BD5-BCE1-46EA51969CCD}"/>
              </a:ext>
            </a:extLst>
          </p:cNvPr>
          <p:cNvSpPr txBox="1"/>
          <p:nvPr/>
        </p:nvSpPr>
        <p:spPr>
          <a:xfrm>
            <a:off x="433431" y="1085447"/>
            <a:ext cx="10511760" cy="4370427"/>
          </a:xfrm>
          <a:prstGeom prst="rect">
            <a:avLst/>
          </a:prstGeom>
          <a:noFill/>
        </p:spPr>
        <p:txBody>
          <a:bodyPr wrap="square" rtlCol="0">
            <a:spAutoFit/>
          </a:bodyPr>
          <a:lstStyle/>
          <a:p>
            <a:pPr>
              <a:lnSpc>
                <a:spcPct val="150000"/>
              </a:lnSpc>
              <a:buClr>
                <a:srgbClr val="3C9BD4"/>
              </a:buClr>
            </a:pPr>
            <a:r>
              <a:rPr lang="en-US" sz="1600" b="1" dirty="0">
                <a:solidFill>
                  <a:schemeClr val="tx1">
                    <a:lumMod val="65000"/>
                    <a:lumOff val="35000"/>
                  </a:schemeClr>
                </a:solidFill>
                <a:ea typeface="+mj-ea"/>
                <a:cs typeface="Arial" panose="020B0604020202020204" pitchFamily="34" charset="0"/>
              </a:rPr>
              <a:t>Books:</a:t>
            </a:r>
          </a:p>
          <a:p>
            <a:pPr marL="285750" indent="-285750">
              <a:buClr>
                <a:srgbClr val="3C9BD4"/>
              </a:buClr>
              <a:buFont typeface="Wingdings" panose="05000000000000000000" pitchFamily="2" charset="2"/>
              <a:buChar char="q"/>
            </a:pPr>
            <a:r>
              <a:rPr lang="en-US" sz="1400" dirty="0">
                <a:cs typeface="Arial" panose="020B0604020202020204" pitchFamily="34" charset="0"/>
              </a:rPr>
              <a:t>50 </a:t>
            </a:r>
            <a:r>
              <a:rPr lang="en-US" sz="1400" dirty="0" err="1">
                <a:cs typeface="Arial" panose="020B0604020202020204" pitchFamily="34" charset="0"/>
              </a:rPr>
              <a:t>Soruda</a:t>
            </a:r>
            <a:r>
              <a:rPr lang="en-US" sz="1400" dirty="0">
                <a:cs typeface="Arial" panose="020B0604020202020204" pitchFamily="34" charset="0"/>
              </a:rPr>
              <a:t> </a:t>
            </a:r>
            <a:r>
              <a:rPr lang="en-US" sz="1400" dirty="0" err="1">
                <a:cs typeface="Arial" panose="020B0604020202020204" pitchFamily="34" charset="0"/>
              </a:rPr>
              <a:t>Yapay</a:t>
            </a:r>
            <a:r>
              <a:rPr lang="en-US" sz="1400" dirty="0">
                <a:cs typeface="Arial" panose="020B0604020202020204" pitchFamily="34" charset="0"/>
              </a:rPr>
              <a:t> </a:t>
            </a:r>
            <a:r>
              <a:rPr lang="en-US" sz="1400" dirty="0" err="1">
                <a:cs typeface="Arial" panose="020B0604020202020204" pitchFamily="34" charset="0"/>
              </a:rPr>
              <a:t>Zeka</a:t>
            </a:r>
            <a:r>
              <a:rPr lang="en-US" sz="1400" dirty="0">
                <a:cs typeface="Arial" panose="020B0604020202020204" pitchFamily="34" charset="0"/>
              </a:rPr>
              <a:t> – </a:t>
            </a:r>
            <a:r>
              <a:rPr lang="en-US" sz="1400" dirty="0" err="1">
                <a:cs typeface="Arial" panose="020B0604020202020204" pitchFamily="34" charset="0"/>
              </a:rPr>
              <a:t>Cem</a:t>
            </a:r>
            <a:r>
              <a:rPr lang="en-US" sz="1400" dirty="0">
                <a:cs typeface="Arial" panose="020B0604020202020204" pitchFamily="34" charset="0"/>
              </a:rPr>
              <a:t> Say</a:t>
            </a:r>
          </a:p>
          <a:p>
            <a:pPr marL="285750" indent="-285750">
              <a:buClr>
                <a:srgbClr val="3C9BD4"/>
              </a:buClr>
              <a:buFont typeface="Wingdings" panose="05000000000000000000" pitchFamily="2" charset="2"/>
              <a:buChar char="q"/>
            </a:pPr>
            <a:r>
              <a:rPr lang="en-US" sz="1400" dirty="0">
                <a:cs typeface="Arial" panose="020B0604020202020204" pitchFamily="34" charset="0"/>
              </a:rPr>
              <a:t>Introduction to Machine Learning – </a:t>
            </a:r>
            <a:r>
              <a:rPr lang="en-US" sz="1400" dirty="0" err="1">
                <a:cs typeface="Arial" panose="020B0604020202020204" pitchFamily="34" charset="0"/>
              </a:rPr>
              <a:t>Ethem</a:t>
            </a:r>
            <a:r>
              <a:rPr lang="en-US" sz="1400" dirty="0">
                <a:cs typeface="Arial" panose="020B0604020202020204" pitchFamily="34" charset="0"/>
              </a:rPr>
              <a:t> </a:t>
            </a:r>
            <a:r>
              <a:rPr lang="en-US" sz="1400" dirty="0" err="1">
                <a:cs typeface="Arial" panose="020B0604020202020204" pitchFamily="34" charset="0"/>
              </a:rPr>
              <a:t>Alpaydın</a:t>
            </a:r>
            <a:endParaRPr lang="en-US" sz="1400" dirty="0">
              <a:cs typeface="Arial" panose="020B0604020202020204" pitchFamily="34" charset="0"/>
            </a:endParaRPr>
          </a:p>
          <a:p>
            <a:pPr marL="285750" indent="-285750">
              <a:buClr>
                <a:srgbClr val="3C9BD4"/>
              </a:buClr>
              <a:buFont typeface="Wingdings" panose="05000000000000000000" pitchFamily="2" charset="2"/>
              <a:buChar char="q"/>
            </a:pPr>
            <a:r>
              <a:rPr lang="en-US" sz="1400" dirty="0">
                <a:cs typeface="Arial" panose="020B0604020202020204" pitchFamily="34" charset="0"/>
              </a:rPr>
              <a:t>Deep Learning -  Ian Goodfellow, </a:t>
            </a:r>
            <a:r>
              <a:rPr lang="en-US" sz="1400" dirty="0" err="1">
                <a:cs typeface="Arial" panose="020B0604020202020204" pitchFamily="34" charset="0"/>
              </a:rPr>
              <a:t>Yoshua</a:t>
            </a:r>
            <a:r>
              <a:rPr lang="en-US" sz="1400" dirty="0">
                <a:cs typeface="Arial" panose="020B0604020202020204" pitchFamily="34" charset="0"/>
              </a:rPr>
              <a:t> </a:t>
            </a:r>
            <a:r>
              <a:rPr lang="en-US" sz="1400" dirty="0" err="1">
                <a:cs typeface="Arial" panose="020B0604020202020204" pitchFamily="34" charset="0"/>
              </a:rPr>
              <a:t>Bengio</a:t>
            </a:r>
            <a:r>
              <a:rPr lang="en-US" sz="1400" dirty="0">
                <a:cs typeface="Arial" panose="020B0604020202020204" pitchFamily="34" charset="0"/>
              </a:rPr>
              <a:t>, Aaron Courville</a:t>
            </a:r>
          </a:p>
          <a:p>
            <a:pPr marL="285750" indent="-285750">
              <a:buClr>
                <a:srgbClr val="3C9BD4"/>
              </a:buClr>
              <a:buFont typeface="Wingdings" panose="05000000000000000000" pitchFamily="2" charset="2"/>
              <a:buChar char="q"/>
            </a:pPr>
            <a:r>
              <a:rPr lang="en-US" sz="1400" dirty="0">
                <a:cs typeface="Arial" panose="020B0604020202020204" pitchFamily="34" charset="0"/>
              </a:rPr>
              <a:t>Deep Learning with Python - François Chollet</a:t>
            </a:r>
          </a:p>
          <a:p>
            <a:pPr marL="285750" indent="-285750">
              <a:buClr>
                <a:srgbClr val="3C9BD4"/>
              </a:buClr>
              <a:buFont typeface="Wingdings" panose="05000000000000000000" pitchFamily="2" charset="2"/>
              <a:buChar char="q"/>
            </a:pPr>
            <a:r>
              <a:rPr lang="en-US" sz="1400" dirty="0">
                <a:cs typeface="Arial" panose="020B0604020202020204" pitchFamily="34" charset="0"/>
              </a:rPr>
              <a:t>Hello World: Being Human in the Age of Algorithms – Hannah Fry</a:t>
            </a:r>
          </a:p>
          <a:p>
            <a:pPr marL="285750" indent="-285750">
              <a:buClr>
                <a:srgbClr val="3C9BD4"/>
              </a:buClr>
              <a:buFont typeface="Wingdings" panose="05000000000000000000" pitchFamily="2" charset="2"/>
              <a:buChar char="q"/>
            </a:pPr>
            <a:r>
              <a:rPr lang="en-US" sz="1400" dirty="0">
                <a:cs typeface="Arial" panose="020B0604020202020204" pitchFamily="34" charset="0"/>
              </a:rPr>
              <a:t>Hands-On Machine Learning with Scikit-Learn and TensorFlow… – </a:t>
            </a:r>
            <a:r>
              <a:rPr lang="en-US" sz="1400" dirty="0" err="1">
                <a:cs typeface="Arial" panose="020B0604020202020204" pitchFamily="34" charset="0"/>
              </a:rPr>
              <a:t>Aurelien</a:t>
            </a:r>
            <a:r>
              <a:rPr lang="en-US" sz="1400" dirty="0">
                <a:cs typeface="Arial" panose="020B0604020202020204" pitchFamily="34" charset="0"/>
              </a:rPr>
              <a:t> </a:t>
            </a:r>
            <a:r>
              <a:rPr lang="en-US" sz="1400" dirty="0" err="1">
                <a:cs typeface="Arial" panose="020B0604020202020204" pitchFamily="34" charset="0"/>
              </a:rPr>
              <a:t>Geron</a:t>
            </a:r>
            <a:endParaRPr lang="en-US" sz="1400" dirty="0">
              <a:cs typeface="Arial" panose="020B0604020202020204" pitchFamily="34" charset="0"/>
            </a:endParaRPr>
          </a:p>
          <a:p>
            <a:pPr marL="285750" indent="-285750">
              <a:buClr>
                <a:srgbClr val="3C9BD4"/>
              </a:buClr>
              <a:buFont typeface="Wingdings" panose="05000000000000000000" pitchFamily="2" charset="2"/>
              <a:buChar char="q"/>
            </a:pPr>
            <a:r>
              <a:rPr lang="en-US" sz="1400" dirty="0">
                <a:cs typeface="Arial" panose="020B0604020202020204" pitchFamily="34" charset="0"/>
              </a:rPr>
              <a:t>Data Science for Business - </a:t>
            </a:r>
            <a:r>
              <a:rPr lang="tr-TR" sz="1400" dirty="0" err="1">
                <a:cs typeface="Arial" panose="020B0604020202020204" pitchFamily="34" charset="0"/>
              </a:rPr>
              <a:t>Foster</a:t>
            </a:r>
            <a:r>
              <a:rPr lang="tr-TR" sz="1400" dirty="0">
                <a:cs typeface="Arial" panose="020B0604020202020204" pitchFamily="34" charset="0"/>
              </a:rPr>
              <a:t> </a:t>
            </a:r>
            <a:r>
              <a:rPr lang="tr-TR" sz="1400" dirty="0" err="1">
                <a:cs typeface="Arial" panose="020B0604020202020204" pitchFamily="34" charset="0"/>
              </a:rPr>
              <a:t>Provost</a:t>
            </a:r>
            <a:r>
              <a:rPr lang="tr-TR" sz="1400" dirty="0">
                <a:cs typeface="Arial" panose="020B0604020202020204" pitchFamily="34" charset="0"/>
              </a:rPr>
              <a:t>, </a:t>
            </a:r>
            <a:r>
              <a:rPr lang="tr-TR" sz="1400" dirty="0" err="1">
                <a:cs typeface="Arial" panose="020B0604020202020204" pitchFamily="34" charset="0"/>
              </a:rPr>
              <a:t>Tom</a:t>
            </a:r>
            <a:r>
              <a:rPr lang="tr-TR" sz="1400" dirty="0">
                <a:cs typeface="Arial" panose="020B0604020202020204" pitchFamily="34" charset="0"/>
              </a:rPr>
              <a:t> </a:t>
            </a:r>
            <a:r>
              <a:rPr lang="tr-TR" sz="1400" dirty="0" err="1">
                <a:cs typeface="Arial" panose="020B0604020202020204" pitchFamily="34" charset="0"/>
              </a:rPr>
              <a:t>Fawcett</a:t>
            </a:r>
            <a:r>
              <a:rPr lang="en-US" sz="1400" dirty="0">
                <a:cs typeface="Arial" panose="020B0604020202020204" pitchFamily="34" charset="0"/>
              </a:rPr>
              <a:t> </a:t>
            </a:r>
          </a:p>
          <a:p>
            <a:pPr marL="285750" indent="-285750">
              <a:buClr>
                <a:srgbClr val="3C9BD4"/>
              </a:buClr>
              <a:buFont typeface="Wingdings" panose="05000000000000000000" pitchFamily="2" charset="2"/>
              <a:buChar char="q"/>
            </a:pPr>
            <a:r>
              <a:rPr lang="en-US" sz="1400" dirty="0">
                <a:cs typeface="Arial" panose="020B0604020202020204" pitchFamily="34" charset="0"/>
              </a:rPr>
              <a:t>Practical Statistics for Data Scientists – Peter Bruce</a:t>
            </a:r>
          </a:p>
          <a:p>
            <a:pPr marL="285750" indent="-285750">
              <a:buClr>
                <a:srgbClr val="3C9BD4"/>
              </a:buClr>
              <a:buFont typeface="Wingdings" panose="05000000000000000000" pitchFamily="2" charset="2"/>
              <a:buChar char="q"/>
            </a:pPr>
            <a:r>
              <a:rPr lang="en-US" sz="1400" dirty="0">
                <a:cs typeface="Arial" panose="020B0604020202020204" pitchFamily="34" charset="0"/>
              </a:rPr>
              <a:t>Python for Data Analysis – Wes McKinney</a:t>
            </a:r>
          </a:p>
          <a:p>
            <a:pPr marL="285750" indent="-285750">
              <a:buClr>
                <a:srgbClr val="3C9BD4"/>
              </a:buClr>
              <a:buFont typeface="Wingdings" panose="05000000000000000000" pitchFamily="2" charset="2"/>
              <a:buChar char="q"/>
            </a:pPr>
            <a:r>
              <a:rPr lang="en-US" sz="1400" dirty="0">
                <a:cs typeface="Arial" panose="020B0604020202020204" pitchFamily="34" charset="0"/>
              </a:rPr>
              <a:t>Artificial Intelligence Past and Future – Nils J. Nilsson</a:t>
            </a:r>
          </a:p>
          <a:p>
            <a:pPr>
              <a:buClr>
                <a:srgbClr val="3C9BD4"/>
              </a:buClr>
            </a:pPr>
            <a:endParaRPr lang="en-US" sz="1400" b="1" dirty="0">
              <a:solidFill>
                <a:schemeClr val="tx1">
                  <a:lumMod val="65000"/>
                  <a:lumOff val="35000"/>
                </a:schemeClr>
              </a:solidFill>
              <a:cs typeface="Arial" panose="020B0604020202020204" pitchFamily="34" charset="0"/>
            </a:endParaRPr>
          </a:p>
          <a:p>
            <a:pPr>
              <a:buClr>
                <a:srgbClr val="3C9BD4"/>
              </a:buClr>
            </a:pPr>
            <a:r>
              <a:rPr lang="en-US" sz="1600" b="1" dirty="0">
                <a:solidFill>
                  <a:schemeClr val="tx1">
                    <a:lumMod val="65000"/>
                    <a:lumOff val="35000"/>
                  </a:schemeClr>
                </a:solidFill>
                <a:ea typeface="+mj-ea"/>
                <a:cs typeface="Arial" panose="020B0604020202020204" pitchFamily="34" charset="0"/>
              </a:rPr>
              <a:t>Web:</a:t>
            </a:r>
          </a:p>
          <a:p>
            <a:pPr marL="285750" indent="-285750">
              <a:buClr>
                <a:srgbClr val="3C9BD4"/>
              </a:buClr>
              <a:buFont typeface="Wingdings" panose="05000000000000000000" pitchFamily="2" charset="2"/>
              <a:buChar char="q"/>
            </a:pPr>
            <a:r>
              <a:rPr lang="tr-TR" sz="1400" dirty="0">
                <a:solidFill>
                  <a:srgbClr val="00B0F0"/>
                </a:solidFill>
                <a:cs typeface="Arial" panose="020B0604020202020204" pitchFamily="34" charset="0"/>
                <a:hlinkClick r:id="rId6">
                  <a:extLst>
                    <a:ext uri="{A12FA001-AC4F-418D-AE19-62706E023703}">
                      <ahyp:hlinkClr xmlns:ahyp="http://schemas.microsoft.com/office/drawing/2018/hyperlinkcolor" val="tx"/>
                    </a:ext>
                  </a:extLst>
                </a:hlinkClick>
              </a:rPr>
              <a:t>https://datatau.net/</a:t>
            </a:r>
            <a:endParaRPr lang="en-US" sz="1400" dirty="0">
              <a:solidFill>
                <a:srgbClr val="00B0F0"/>
              </a:solidFill>
              <a:cs typeface="Arial" panose="020B0604020202020204" pitchFamily="34" charset="0"/>
            </a:endParaRPr>
          </a:p>
          <a:p>
            <a:pPr marL="285750" indent="-285750">
              <a:buClr>
                <a:srgbClr val="3C9BD4"/>
              </a:buClr>
              <a:buFont typeface="Wingdings" panose="05000000000000000000" pitchFamily="2" charset="2"/>
              <a:buChar char="q"/>
            </a:pPr>
            <a:r>
              <a:rPr lang="tr-TR" sz="1400" dirty="0">
                <a:solidFill>
                  <a:srgbClr val="00B0F0"/>
                </a:solidFill>
                <a:cs typeface="Arial" panose="020B0604020202020204" pitchFamily="34" charset="0"/>
                <a:hlinkClick r:id="rId7">
                  <a:extLst>
                    <a:ext uri="{A12FA001-AC4F-418D-AE19-62706E023703}">
                      <ahyp:hlinkClr xmlns:ahyp="http://schemas.microsoft.com/office/drawing/2018/hyperlinkcolor" val="tx"/>
                    </a:ext>
                  </a:extLst>
                </a:hlinkClick>
              </a:rPr>
              <a:t>https://www.kaggle.com/</a:t>
            </a:r>
            <a:endParaRPr lang="en-US" sz="1400" dirty="0">
              <a:solidFill>
                <a:srgbClr val="00B0F0"/>
              </a:solidFill>
              <a:cs typeface="Arial" panose="020B0604020202020204" pitchFamily="34" charset="0"/>
            </a:endParaRPr>
          </a:p>
          <a:p>
            <a:pPr marL="285750" indent="-285750">
              <a:buClr>
                <a:srgbClr val="3C9BD4"/>
              </a:buClr>
              <a:buFont typeface="Wingdings" panose="05000000000000000000" pitchFamily="2" charset="2"/>
              <a:buChar char="q"/>
            </a:pPr>
            <a:r>
              <a:rPr lang="tr-TR" sz="1400" dirty="0">
                <a:solidFill>
                  <a:srgbClr val="00B0F0"/>
                </a:solidFill>
                <a:cs typeface="Arial" panose="020B0604020202020204" pitchFamily="34" charset="0"/>
                <a:hlinkClick r:id="rId8">
                  <a:extLst>
                    <a:ext uri="{A12FA001-AC4F-418D-AE19-62706E023703}">
                      <ahyp:hlinkClr xmlns:ahyp="http://schemas.microsoft.com/office/drawing/2018/hyperlinkcolor" val="tx"/>
                    </a:ext>
                  </a:extLst>
                </a:hlinkClick>
              </a:rPr>
              <a:t>https://towardsdatascience.com/</a:t>
            </a:r>
            <a:endParaRPr lang="en-US" sz="1400" dirty="0">
              <a:solidFill>
                <a:srgbClr val="00B0F0"/>
              </a:solidFill>
              <a:cs typeface="Arial" panose="020B0604020202020204" pitchFamily="34" charset="0"/>
            </a:endParaRPr>
          </a:p>
          <a:p>
            <a:pPr marL="285750" indent="-285750">
              <a:buClr>
                <a:srgbClr val="3C9BD4"/>
              </a:buClr>
              <a:buFont typeface="Wingdings" panose="05000000000000000000" pitchFamily="2" charset="2"/>
              <a:buChar char="q"/>
            </a:pPr>
            <a:r>
              <a:rPr lang="en-US" sz="1400" dirty="0">
                <a:solidFill>
                  <a:srgbClr val="00B0F0"/>
                </a:solidFill>
                <a:cs typeface="Arial" panose="020B0604020202020204" pitchFamily="34" charset="0"/>
              </a:rPr>
              <a:t>https://www.coursera.org/</a:t>
            </a:r>
          </a:p>
          <a:p>
            <a:pPr marL="285750" indent="-285750">
              <a:buClr>
                <a:srgbClr val="3C9BD4"/>
              </a:buClr>
              <a:buFont typeface="Wingdings" panose="05000000000000000000" pitchFamily="2" charset="2"/>
              <a:buChar char="q"/>
            </a:pPr>
            <a:r>
              <a:rPr lang="tr-TR" sz="1400" dirty="0">
                <a:solidFill>
                  <a:srgbClr val="00B0F0"/>
                </a:solidFill>
                <a:cs typeface="Arial" panose="020B0604020202020204" pitchFamily="34" charset="0"/>
                <a:hlinkClick r:id="rId9">
                  <a:extLst>
                    <a:ext uri="{A12FA001-AC4F-418D-AE19-62706E023703}">
                      <ahyp:hlinkClr xmlns:ahyp="http://schemas.microsoft.com/office/drawing/2018/hyperlinkcolor" val="tx"/>
                    </a:ext>
                  </a:extLst>
                </a:hlinkClick>
              </a:rPr>
              <a:t>http://colah.github.io/</a:t>
            </a:r>
            <a:endParaRPr lang="en-US" sz="1400" dirty="0">
              <a:solidFill>
                <a:srgbClr val="00B0F0"/>
              </a:solidFill>
              <a:cs typeface="Arial" panose="020B0604020202020204" pitchFamily="34" charset="0"/>
            </a:endParaRPr>
          </a:p>
          <a:p>
            <a:pPr marL="285750" indent="-285750">
              <a:buClr>
                <a:srgbClr val="3C9BD4"/>
              </a:buClr>
              <a:buFont typeface="Wingdings" panose="05000000000000000000" pitchFamily="2" charset="2"/>
              <a:buChar char="q"/>
            </a:pPr>
            <a:r>
              <a:rPr lang="en-US" sz="1400" dirty="0">
                <a:solidFill>
                  <a:srgbClr val="00B0F0"/>
                </a:solidFill>
                <a:cs typeface="Arial" panose="020B0604020202020204" pitchFamily="34" charset="0"/>
                <a:hlinkClick r:id="rId10">
                  <a:extLst>
                    <a:ext uri="{A12FA001-AC4F-418D-AE19-62706E023703}">
                      <ahyp:hlinkClr xmlns:ahyp="http://schemas.microsoft.com/office/drawing/2018/hyperlinkcolor" val="tx"/>
                    </a:ext>
                  </a:extLst>
                </a:hlinkClick>
              </a:rPr>
              <a:t>https://www.datacamp.com/</a:t>
            </a:r>
            <a:endParaRPr lang="tr-TR" sz="1400" dirty="0">
              <a:cs typeface="Arial" panose="020B0604020202020204" pitchFamily="34" charset="0"/>
            </a:endParaRPr>
          </a:p>
        </p:txBody>
      </p:sp>
    </p:spTree>
    <p:extLst>
      <p:ext uri="{BB962C8B-B14F-4D97-AF65-F5344CB8AC3E}">
        <p14:creationId xmlns:p14="http://schemas.microsoft.com/office/powerpoint/2010/main" val="330793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B4A9D60-9591-40F7-990D-5DCAC1D2DBBB}"/>
              </a:ext>
            </a:extLst>
          </p:cNvPr>
          <p:cNvSpPr/>
          <p:nvPr/>
        </p:nvSpPr>
        <p:spPr>
          <a:xfrm>
            <a:off x="2616530" y="1042060"/>
            <a:ext cx="6958941" cy="4553397"/>
          </a:xfrm>
          <a:prstGeom prst="rect">
            <a:avLst/>
          </a:prstGeom>
          <a:solidFill>
            <a:srgbClr val="34A3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0" i="0" u="none" strike="noStrike" baseline="0" dirty="0">
              <a:solidFill>
                <a:schemeClr val="bg1"/>
              </a:solidFill>
              <a:latin typeface="Helvetica" panose="020B0604020202020204" pitchFamily="34" charset="0"/>
              <a:cs typeface="Helvetica" panose="020B0604020202020204" pitchFamily="34" charset="0"/>
            </a:endParaRPr>
          </a:p>
          <a:p>
            <a:pPr algn="ctr"/>
            <a:r>
              <a:rPr lang="tr-TR" sz="2800" b="0" i="0" u="none" strike="noStrike" baseline="0" dirty="0">
                <a:solidFill>
                  <a:schemeClr val="bg1"/>
                </a:solidFill>
                <a:latin typeface="Helvetica" panose="020B0604020202020204" pitchFamily="34" charset="0"/>
                <a:cs typeface="Helvetica" panose="020B0604020202020204" pitchFamily="34" charset="0"/>
              </a:rPr>
              <a:t>mehmetali.varol@linktera.com.tr</a:t>
            </a:r>
            <a:endParaRPr lang="en-US" sz="2800" b="0" i="0" u="none" strike="noStrike" baseline="0" dirty="0">
              <a:solidFill>
                <a:schemeClr val="bg1"/>
              </a:solidFill>
              <a:latin typeface="Helvetica" panose="020B0604020202020204" pitchFamily="34" charset="0"/>
              <a:cs typeface="Helvetica" panose="020B0604020202020204" pitchFamily="34" charset="0"/>
            </a:endParaRPr>
          </a:p>
          <a:p>
            <a:pPr algn="ctr"/>
            <a:endParaRPr lang="en-US" sz="2800" dirty="0">
              <a:solidFill>
                <a:schemeClr val="bg1"/>
              </a:solidFill>
              <a:latin typeface="Helvetica" panose="020B0604020202020204" pitchFamily="34" charset="0"/>
              <a:cs typeface="Helvetica" panose="020B0604020202020204" pitchFamily="34" charset="0"/>
            </a:endParaRPr>
          </a:p>
          <a:p>
            <a:pPr algn="ctr"/>
            <a:endParaRPr lang="en-US" sz="1400" dirty="0">
              <a:solidFill>
                <a:schemeClr val="bg1"/>
              </a:solidFill>
              <a:latin typeface="Helvetica" panose="020B0604020202020204" pitchFamily="34" charset="0"/>
              <a:cs typeface="Helvetica" panose="020B0604020202020204" pitchFamily="34" charset="0"/>
            </a:endParaRPr>
          </a:p>
          <a:p>
            <a:pPr algn="ctr"/>
            <a:r>
              <a:rPr lang="en-US" sz="1400" dirty="0">
                <a:solidFill>
                  <a:schemeClr val="bg1"/>
                </a:solidFill>
                <a:latin typeface="Helvetica" panose="020B0604020202020204" pitchFamily="34" charset="0"/>
                <a:cs typeface="Helvetica" panose="020B0604020202020204" pitchFamily="34" charset="0"/>
              </a:rPr>
              <a:t>Vogue Business Center, </a:t>
            </a:r>
            <a:r>
              <a:rPr lang="en-US" sz="1400" dirty="0" err="1">
                <a:solidFill>
                  <a:schemeClr val="bg1"/>
                </a:solidFill>
                <a:latin typeface="Helvetica" panose="020B0604020202020204" pitchFamily="34" charset="0"/>
                <a:cs typeface="Helvetica" panose="020B0604020202020204" pitchFamily="34" charset="0"/>
              </a:rPr>
              <a:t>Küçükbakkalköy</a:t>
            </a:r>
            <a:r>
              <a:rPr lang="en-US" sz="1400" dirty="0">
                <a:solidFill>
                  <a:schemeClr val="bg1"/>
                </a:solidFill>
                <a:latin typeface="Helvetica" panose="020B0604020202020204" pitchFamily="34" charset="0"/>
                <a:cs typeface="Helvetica" panose="020B0604020202020204" pitchFamily="34" charset="0"/>
              </a:rPr>
              <a:t> </a:t>
            </a:r>
            <a:r>
              <a:rPr lang="en-US" sz="1400" dirty="0" err="1">
                <a:solidFill>
                  <a:schemeClr val="bg1"/>
                </a:solidFill>
                <a:latin typeface="Helvetica" panose="020B0604020202020204" pitchFamily="34" charset="0"/>
                <a:cs typeface="Helvetica" panose="020B0604020202020204" pitchFamily="34" charset="0"/>
              </a:rPr>
              <a:t>mah</a:t>
            </a:r>
            <a:r>
              <a:rPr lang="en-US" sz="1400" dirty="0">
                <a:solidFill>
                  <a:schemeClr val="bg1"/>
                </a:solidFill>
                <a:latin typeface="Helvetica" panose="020B0604020202020204" pitchFamily="34" charset="0"/>
                <a:cs typeface="Helvetica" panose="020B0604020202020204" pitchFamily="34" charset="0"/>
              </a:rPr>
              <a:t>. </a:t>
            </a:r>
            <a:br>
              <a:rPr lang="en-US" sz="1400" dirty="0">
                <a:solidFill>
                  <a:schemeClr val="bg1"/>
                </a:solidFill>
                <a:latin typeface="Helvetica" panose="020B0604020202020204" pitchFamily="34" charset="0"/>
                <a:cs typeface="Helvetica" panose="020B0604020202020204" pitchFamily="34" charset="0"/>
              </a:rPr>
            </a:br>
            <a:r>
              <a:rPr lang="tr-TR" sz="1400" dirty="0">
                <a:solidFill>
                  <a:schemeClr val="bg1"/>
                </a:solidFill>
                <a:latin typeface="Helvetica" panose="020B0604020202020204" pitchFamily="34" charset="0"/>
                <a:cs typeface="Helvetica" panose="020B0604020202020204" pitchFamily="34" charset="0"/>
              </a:rPr>
              <a:t> </a:t>
            </a:r>
            <a:r>
              <a:rPr lang="en-US" sz="1400" dirty="0" err="1">
                <a:solidFill>
                  <a:schemeClr val="bg1"/>
                </a:solidFill>
                <a:latin typeface="Helvetica" panose="020B0604020202020204" pitchFamily="34" charset="0"/>
                <a:cs typeface="Helvetica" panose="020B0604020202020204" pitchFamily="34" charset="0"/>
              </a:rPr>
              <a:t>Merdivenköy</a:t>
            </a:r>
            <a:r>
              <a:rPr lang="en-US" sz="1400" dirty="0">
                <a:solidFill>
                  <a:schemeClr val="bg1"/>
                </a:solidFill>
                <a:latin typeface="Helvetica" panose="020B0604020202020204" pitchFamily="34" charset="0"/>
                <a:cs typeface="Helvetica" panose="020B0604020202020204" pitchFamily="34" charset="0"/>
              </a:rPr>
              <a:t> </a:t>
            </a:r>
            <a:r>
              <a:rPr lang="en-US" sz="1400" dirty="0" err="1">
                <a:solidFill>
                  <a:schemeClr val="bg1"/>
                </a:solidFill>
                <a:latin typeface="Helvetica" panose="020B0604020202020204" pitchFamily="34" charset="0"/>
                <a:cs typeface="Helvetica" panose="020B0604020202020204" pitchFamily="34" charset="0"/>
              </a:rPr>
              <a:t>Yolu</a:t>
            </a:r>
            <a:r>
              <a:rPr lang="en-US" sz="1400" dirty="0">
                <a:solidFill>
                  <a:schemeClr val="bg1"/>
                </a:solidFill>
                <a:latin typeface="Helvetica" panose="020B0604020202020204" pitchFamily="34" charset="0"/>
                <a:cs typeface="Helvetica" panose="020B0604020202020204" pitchFamily="34" charset="0"/>
              </a:rPr>
              <a:t> Cad. </a:t>
            </a:r>
            <a:r>
              <a:rPr lang="en-US" sz="1400" dirty="0" err="1">
                <a:solidFill>
                  <a:schemeClr val="bg1"/>
                </a:solidFill>
                <a:latin typeface="Helvetica" panose="020B0604020202020204" pitchFamily="34" charset="0"/>
                <a:cs typeface="Helvetica" panose="020B0604020202020204" pitchFamily="34" charset="0"/>
              </a:rPr>
              <a:t>Rüya</a:t>
            </a:r>
            <a:r>
              <a:rPr lang="en-US" sz="1400" dirty="0">
                <a:solidFill>
                  <a:schemeClr val="bg1"/>
                </a:solidFill>
                <a:latin typeface="Helvetica" panose="020B0604020202020204" pitchFamily="34" charset="0"/>
                <a:cs typeface="Helvetica" panose="020B0604020202020204" pitchFamily="34" charset="0"/>
              </a:rPr>
              <a:t> </a:t>
            </a:r>
            <a:r>
              <a:rPr lang="en-US" sz="1400" dirty="0" err="1">
                <a:solidFill>
                  <a:schemeClr val="bg1"/>
                </a:solidFill>
                <a:latin typeface="Helvetica" panose="020B0604020202020204" pitchFamily="34" charset="0"/>
                <a:cs typeface="Helvetica" panose="020B0604020202020204" pitchFamily="34" charset="0"/>
              </a:rPr>
              <a:t>sok</a:t>
            </a:r>
            <a:r>
              <a:rPr lang="en-US" sz="1400" dirty="0">
                <a:solidFill>
                  <a:schemeClr val="bg1"/>
                </a:solidFill>
                <a:latin typeface="Helvetica" panose="020B0604020202020204" pitchFamily="34" charset="0"/>
                <a:cs typeface="Helvetica" panose="020B0604020202020204" pitchFamily="34" charset="0"/>
              </a:rPr>
              <a:t>. No.12, Kat 18</a:t>
            </a:r>
            <a:br>
              <a:rPr lang="en-US" sz="1400" dirty="0">
                <a:solidFill>
                  <a:schemeClr val="bg1"/>
                </a:solidFill>
                <a:latin typeface="Helvetica" panose="020B0604020202020204" pitchFamily="34" charset="0"/>
                <a:cs typeface="Helvetica" panose="020B0604020202020204" pitchFamily="34" charset="0"/>
              </a:rPr>
            </a:br>
            <a:r>
              <a:rPr lang="tr-TR" sz="1400" dirty="0">
                <a:solidFill>
                  <a:schemeClr val="bg1"/>
                </a:solidFill>
                <a:latin typeface="Helvetica" panose="020B0604020202020204" pitchFamily="34" charset="0"/>
                <a:cs typeface="Helvetica" panose="020B0604020202020204" pitchFamily="34" charset="0"/>
              </a:rPr>
              <a:t> </a:t>
            </a:r>
            <a:r>
              <a:rPr lang="en-US" sz="1400" dirty="0">
                <a:solidFill>
                  <a:schemeClr val="bg1"/>
                </a:solidFill>
                <a:latin typeface="Helvetica" panose="020B0604020202020204" pitchFamily="34" charset="0"/>
                <a:cs typeface="Helvetica" panose="020B0604020202020204" pitchFamily="34" charset="0"/>
              </a:rPr>
              <a:t>34746 İstanbul-Ataşehir</a:t>
            </a:r>
            <a:endParaRPr lang="tr-TR" sz="1400" dirty="0">
              <a:latin typeface="Helvetica" panose="020B0604020202020204" pitchFamily="34" charset="0"/>
              <a:cs typeface="Helvetica" panose="020B0604020202020204" pitchFamily="34" charset="0"/>
            </a:endParaRPr>
          </a:p>
        </p:txBody>
      </p:sp>
      <p:pic>
        <p:nvPicPr>
          <p:cNvPr id="5" name="Picture 4">
            <a:extLst>
              <a:ext uri="{FF2B5EF4-FFF2-40B4-BE49-F238E27FC236}">
                <a16:creationId xmlns:a16="http://schemas.microsoft.com/office/drawing/2014/main" id="{D86D250C-A521-4834-8D9F-6F3C3C0FD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6106" y="1416990"/>
            <a:ext cx="3899789" cy="793931"/>
          </a:xfrm>
          <a:prstGeom prst="rect">
            <a:avLst/>
          </a:prstGeom>
        </p:spPr>
      </p:pic>
    </p:spTree>
    <p:extLst>
      <p:ext uri="{BB962C8B-B14F-4D97-AF65-F5344CB8AC3E}">
        <p14:creationId xmlns:p14="http://schemas.microsoft.com/office/powerpoint/2010/main" val="13290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 name="Title 1">
            <a:extLst>
              <a:ext uri="{FF2B5EF4-FFF2-40B4-BE49-F238E27FC236}">
                <a16:creationId xmlns:a16="http://schemas.microsoft.com/office/drawing/2014/main" id="{6A33DF96-7F5B-4E8A-A78B-F49BCDA10181}"/>
              </a:ext>
            </a:extLst>
          </p:cNvPr>
          <p:cNvSpPr>
            <a:spLocks noGrp="1"/>
          </p:cNvSpPr>
          <p:nvPr>
            <p:ph type="title"/>
          </p:nvPr>
        </p:nvSpPr>
        <p:spPr>
          <a:xfrm>
            <a:off x="336333" y="232601"/>
            <a:ext cx="10951782" cy="715961"/>
          </a:xfrm>
        </p:spPr>
        <p:txBody>
          <a:bodyPr>
            <a:normAutofit/>
          </a:bodyPr>
          <a:lstStyle/>
          <a:p>
            <a:r>
              <a:rPr lang="en-US" sz="2800" b="1" dirty="0">
                <a:solidFill>
                  <a:schemeClr val="tx1">
                    <a:lumMod val="65000"/>
                    <a:lumOff val="35000"/>
                  </a:schemeClr>
                </a:solidFill>
                <a:latin typeface="+mn-lt"/>
                <a:cs typeface="Arial" panose="020B0604020202020204" pitchFamily="34" charset="0"/>
              </a:rPr>
              <a:t>Topics</a:t>
            </a:r>
            <a:endParaRPr lang="es-UY" sz="2800" b="1" dirty="0">
              <a:solidFill>
                <a:schemeClr val="tx1">
                  <a:lumMod val="65000"/>
                  <a:lumOff val="35000"/>
                </a:schemeClr>
              </a:solidFill>
              <a:latin typeface="+mn-lt"/>
              <a:cs typeface="Arial" panose="020B0604020202020204" pitchFamily="34" charset="0"/>
            </a:endParaRPr>
          </a:p>
        </p:txBody>
      </p:sp>
      <p:sp>
        <p:nvSpPr>
          <p:cNvPr id="2" name="Rectangle 1">
            <a:extLst>
              <a:ext uri="{FF2B5EF4-FFF2-40B4-BE49-F238E27FC236}">
                <a16:creationId xmlns:a16="http://schemas.microsoft.com/office/drawing/2014/main" id="{2F1D5885-67D1-4279-8969-7282363EE9B8}"/>
              </a:ext>
            </a:extLst>
          </p:cNvPr>
          <p:cNvSpPr/>
          <p:nvPr/>
        </p:nvSpPr>
        <p:spPr>
          <a:xfrm>
            <a:off x="566807" y="780782"/>
            <a:ext cx="5062205" cy="5693866"/>
          </a:xfrm>
          <a:prstGeom prst="rect">
            <a:avLst/>
          </a:prstGeom>
        </p:spPr>
        <p:txBody>
          <a:bodyPr wrap="square">
            <a:spAutoFit/>
          </a:bodyPr>
          <a:lstStyle/>
          <a:p>
            <a:r>
              <a:rPr lang="en-US" sz="2000" dirty="0"/>
              <a:t>Topics to be covered in the workshop: </a:t>
            </a:r>
          </a:p>
          <a:p>
            <a:pPr lvl="0">
              <a:buClr>
                <a:srgbClr val="4FCEE7"/>
              </a:buClr>
              <a:defRPr/>
            </a:pPr>
            <a:endParaRPr lang="en-US" dirty="0"/>
          </a:p>
          <a:p>
            <a:pPr lvl="0">
              <a:buClr>
                <a:srgbClr val="4FCEE7"/>
              </a:buClr>
              <a:defRPr/>
            </a:pPr>
            <a:r>
              <a:rPr lang="en-US" sz="2000" b="1" dirty="0">
                <a:solidFill>
                  <a:schemeClr val="tx1">
                    <a:lumMod val="65000"/>
                    <a:lumOff val="35000"/>
                  </a:schemeClr>
                </a:solidFill>
                <a:ea typeface="+mj-ea"/>
                <a:cs typeface="Arial" panose="020B0604020202020204" pitchFamily="34" charset="0"/>
              </a:rPr>
              <a:t>Section 1: </a:t>
            </a:r>
          </a:p>
          <a:p>
            <a:pPr marL="285750" indent="-285750">
              <a:buClr>
                <a:srgbClr val="4FCEE7"/>
              </a:buClr>
              <a:buFont typeface="Wingdings" panose="05000000000000000000" pitchFamily="2" charset="2"/>
              <a:buChar char="q"/>
              <a:defRPr/>
            </a:pPr>
            <a:r>
              <a:rPr lang="tr-TR" dirty="0"/>
              <a:t>Data </a:t>
            </a:r>
            <a:r>
              <a:rPr lang="tr-TR" dirty="0" err="1"/>
              <a:t>EveryWhere</a:t>
            </a:r>
            <a:r>
              <a:rPr lang="en-US" dirty="0"/>
              <a:t>!</a:t>
            </a:r>
            <a:r>
              <a:rPr lang="tr-TR" dirty="0"/>
              <a:t> </a:t>
            </a:r>
            <a:endParaRPr lang="en-US" dirty="0"/>
          </a:p>
          <a:p>
            <a:pPr marL="285750" indent="-285750">
              <a:buClr>
                <a:srgbClr val="4FCEE7"/>
              </a:buClr>
              <a:buFont typeface="Wingdings" panose="05000000000000000000" pitchFamily="2" charset="2"/>
              <a:buChar char="q"/>
            </a:pPr>
            <a:r>
              <a:rPr lang="en-US" dirty="0"/>
              <a:t>The 3V’s of Big Data</a:t>
            </a:r>
          </a:p>
          <a:p>
            <a:pPr marL="285750" indent="-285750">
              <a:buClr>
                <a:srgbClr val="4FCEE7"/>
              </a:buClr>
              <a:buFont typeface="Wingdings" panose="05000000000000000000" pitchFamily="2" charset="2"/>
              <a:buChar char="q"/>
            </a:pPr>
            <a:r>
              <a:rPr lang="tr-TR" dirty="0"/>
              <a:t>DIKW </a:t>
            </a:r>
            <a:r>
              <a:rPr lang="en-US" dirty="0"/>
              <a:t>H</a:t>
            </a:r>
            <a:r>
              <a:rPr lang="tr-TR" dirty="0"/>
              <a:t>ierarchy</a:t>
            </a:r>
            <a:endParaRPr lang="en-US" dirty="0"/>
          </a:p>
          <a:p>
            <a:pPr marL="285750" indent="-285750">
              <a:buClr>
                <a:srgbClr val="4FCEE7"/>
              </a:buClr>
              <a:buFont typeface="Wingdings" panose="05000000000000000000" pitchFamily="2" charset="2"/>
              <a:buChar char="q"/>
            </a:pPr>
            <a:r>
              <a:rPr lang="en-US" dirty="0"/>
              <a:t>Structured Data vs Unstructured Data</a:t>
            </a:r>
          </a:p>
          <a:p>
            <a:pPr marL="285750" indent="-285750">
              <a:buClr>
                <a:srgbClr val="4FCEE7"/>
              </a:buClr>
              <a:buFont typeface="Wingdings" panose="05000000000000000000" pitchFamily="2" charset="2"/>
              <a:buChar char="q"/>
            </a:pPr>
            <a:r>
              <a:rPr lang="en-US" dirty="0"/>
              <a:t>Data Preprocessing</a:t>
            </a:r>
          </a:p>
          <a:p>
            <a:pPr marL="285750" indent="-285750">
              <a:buClr>
                <a:srgbClr val="4FCEE7"/>
              </a:buClr>
              <a:buFont typeface="Wingdings" panose="05000000000000000000" pitchFamily="2" charset="2"/>
              <a:buChar char="q"/>
            </a:pPr>
            <a:r>
              <a:rPr lang="en-US" dirty="0"/>
              <a:t>CRISP-DM</a:t>
            </a:r>
          </a:p>
          <a:p>
            <a:pPr marL="285750" indent="-285750">
              <a:buClr>
                <a:srgbClr val="4FCEE7"/>
              </a:buClr>
              <a:buFont typeface="Wingdings" panose="05000000000000000000" pitchFamily="2" charset="2"/>
              <a:buChar char="q"/>
            </a:pPr>
            <a:r>
              <a:rPr lang="en-US" dirty="0"/>
              <a:t>Visualization</a:t>
            </a:r>
          </a:p>
          <a:p>
            <a:pPr marL="285750" indent="-285750">
              <a:buClr>
                <a:srgbClr val="4FCEE7"/>
              </a:buClr>
              <a:buFont typeface="Wingdings" panose="05000000000000000000" pitchFamily="2" charset="2"/>
              <a:buChar char="q"/>
            </a:pPr>
            <a:r>
              <a:rPr lang="en-US" dirty="0"/>
              <a:t>Model Basics &amp; Machine Learning</a:t>
            </a:r>
          </a:p>
          <a:p>
            <a:pPr marL="285750" indent="-285750">
              <a:buClr>
                <a:srgbClr val="4FCEE7"/>
              </a:buClr>
              <a:buFont typeface="Wingdings" panose="05000000000000000000" pitchFamily="2" charset="2"/>
              <a:buChar char="q"/>
            </a:pPr>
            <a:r>
              <a:rPr lang="en-US" dirty="0"/>
              <a:t>Why Use Machine Learning?</a:t>
            </a:r>
          </a:p>
          <a:p>
            <a:pPr marL="285750" indent="-285750">
              <a:buClr>
                <a:srgbClr val="4FCEE7"/>
              </a:buClr>
              <a:buFont typeface="Wingdings" panose="05000000000000000000" pitchFamily="2" charset="2"/>
              <a:buChar char="q"/>
            </a:pPr>
            <a:r>
              <a:rPr lang="en-US" dirty="0"/>
              <a:t>Types of Machine Learning Systems</a:t>
            </a:r>
          </a:p>
          <a:p>
            <a:pPr marL="285750" indent="-285750">
              <a:buClr>
                <a:srgbClr val="4FCEE7"/>
              </a:buClr>
              <a:buFont typeface="Wingdings" panose="05000000000000000000" pitchFamily="2" charset="2"/>
              <a:buChar char="q"/>
            </a:pPr>
            <a:r>
              <a:rPr lang="en-US" dirty="0"/>
              <a:t>Idea – Code - Experiment</a:t>
            </a:r>
          </a:p>
          <a:p>
            <a:pPr marL="285750" indent="-285750">
              <a:buClr>
                <a:srgbClr val="4FCEE7"/>
              </a:buClr>
              <a:buFont typeface="Wingdings" panose="05000000000000000000" pitchFamily="2" charset="2"/>
              <a:buChar char="q"/>
            </a:pPr>
            <a:endParaRPr lang="en-US" dirty="0"/>
          </a:p>
          <a:p>
            <a:pPr>
              <a:buClr>
                <a:srgbClr val="4FCEE7"/>
              </a:buClr>
            </a:pPr>
            <a:r>
              <a:rPr lang="en-US" sz="2000" b="1" dirty="0">
                <a:solidFill>
                  <a:schemeClr val="tx1">
                    <a:lumMod val="65000"/>
                    <a:lumOff val="35000"/>
                  </a:schemeClr>
                </a:solidFill>
                <a:ea typeface="+mj-ea"/>
                <a:cs typeface="Arial" panose="020B0604020202020204" pitchFamily="34" charset="0"/>
              </a:rPr>
              <a:t>Section 2:</a:t>
            </a:r>
          </a:p>
          <a:p>
            <a:pPr marL="285750" indent="-285750">
              <a:buClr>
                <a:srgbClr val="4FCEE7"/>
              </a:buClr>
              <a:buFont typeface="Wingdings" panose="05000000000000000000" pitchFamily="2" charset="2"/>
              <a:buChar char="q"/>
            </a:pPr>
            <a:r>
              <a:rPr lang="en-US" dirty="0"/>
              <a:t>Python Basics</a:t>
            </a:r>
          </a:p>
          <a:p>
            <a:pPr marL="285750" indent="-285750">
              <a:buClr>
                <a:srgbClr val="4FCEE7"/>
              </a:buClr>
              <a:buFont typeface="Wingdings" panose="05000000000000000000" pitchFamily="2" charset="2"/>
              <a:buChar char="q"/>
            </a:pPr>
            <a:r>
              <a:rPr lang="en-US" dirty="0"/>
              <a:t>Data Preprocessing with Pandas</a:t>
            </a:r>
          </a:p>
          <a:p>
            <a:pPr marL="285750" indent="-285750">
              <a:buClr>
                <a:srgbClr val="4FCEE7"/>
              </a:buClr>
              <a:buFont typeface="Wingdings" panose="05000000000000000000" pitchFamily="2" charset="2"/>
              <a:buChar char="q"/>
            </a:pPr>
            <a:r>
              <a:rPr lang="en-US" dirty="0"/>
              <a:t>Data Visualization with Matplotlib</a:t>
            </a:r>
          </a:p>
          <a:p>
            <a:pPr marL="285750" indent="-285750">
              <a:buClr>
                <a:srgbClr val="4FCEE7"/>
              </a:buClr>
              <a:buFont typeface="Wingdings" panose="05000000000000000000" pitchFamily="2" charset="2"/>
              <a:buChar char="q"/>
            </a:pPr>
            <a:r>
              <a:rPr lang="en-US" dirty="0"/>
              <a:t>Case Study</a:t>
            </a:r>
          </a:p>
        </p:txBody>
      </p:sp>
    </p:spTree>
    <p:extLst>
      <p:ext uri="{BB962C8B-B14F-4D97-AF65-F5344CB8AC3E}">
        <p14:creationId xmlns:p14="http://schemas.microsoft.com/office/powerpoint/2010/main" val="396543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tr-TR" sz="3600" b="1" dirty="0">
                <a:latin typeface="+mn-lt"/>
                <a:cs typeface="Arial" panose="020B0604020202020204" pitchFamily="34" charset="0"/>
              </a:rPr>
              <a:t>Data </a:t>
            </a:r>
            <a:r>
              <a:rPr lang="tr-TR" sz="3600" b="1" dirty="0" err="1">
                <a:latin typeface="+mn-lt"/>
                <a:cs typeface="Arial" panose="020B0604020202020204" pitchFamily="34" charset="0"/>
              </a:rPr>
              <a:t>EveryWhere</a:t>
            </a:r>
            <a:r>
              <a:rPr lang="en-US" sz="3600" b="1" dirty="0">
                <a:latin typeface="+mn-lt"/>
                <a:cs typeface="Arial" panose="020B0604020202020204" pitchFamily="34" charset="0"/>
              </a:rPr>
              <a:t>!</a:t>
            </a:r>
            <a:r>
              <a:rPr lang="tr-TR" sz="3600" b="1" dirty="0">
                <a:latin typeface="+mn-lt"/>
                <a:cs typeface="Arial" panose="020B0604020202020204" pitchFamily="34" charset="0"/>
              </a:rPr>
              <a:t> </a:t>
            </a:r>
            <a:endParaRPr lang="en-US" sz="2800" b="1" dirty="0">
              <a:solidFill>
                <a:schemeClr val="accent5"/>
              </a:solidFill>
              <a:latin typeface="+mn-lt"/>
              <a:cs typeface="Arial" panose="020B0604020202020204" pitchFamily="34" charset="0"/>
            </a:endParaRPr>
          </a:p>
        </p:txBody>
      </p:sp>
      <p:pic>
        <p:nvPicPr>
          <p:cNvPr id="15" name="Picture 14" descr="A close up of a logo&#10;&#10;Description automatically generated">
            <a:extLst>
              <a:ext uri="{FF2B5EF4-FFF2-40B4-BE49-F238E27FC236}">
                <a16:creationId xmlns:a16="http://schemas.microsoft.com/office/drawing/2014/main" id="{83095A4A-00C9-468C-821B-CF640B2934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929" y="1827264"/>
            <a:ext cx="4654669" cy="4654669"/>
          </a:xfrm>
          <a:prstGeom prst="rect">
            <a:avLst/>
          </a:prstGeom>
        </p:spPr>
      </p:pic>
      <p:pic>
        <p:nvPicPr>
          <p:cNvPr id="21" name="Picture 20">
            <a:extLst>
              <a:ext uri="{FF2B5EF4-FFF2-40B4-BE49-F238E27FC236}">
                <a16:creationId xmlns:a16="http://schemas.microsoft.com/office/drawing/2014/main" id="{5C49083B-0EA4-4CD0-9415-7FFE2E421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455" y="3682367"/>
            <a:ext cx="5545781" cy="3108254"/>
          </a:xfrm>
          <a:prstGeom prst="rect">
            <a:avLst/>
          </a:prstGeom>
        </p:spPr>
      </p:pic>
      <p:sp>
        <p:nvSpPr>
          <p:cNvPr id="3" name="Rectangle 2">
            <a:extLst>
              <a:ext uri="{FF2B5EF4-FFF2-40B4-BE49-F238E27FC236}">
                <a16:creationId xmlns:a16="http://schemas.microsoft.com/office/drawing/2014/main" id="{D6C08356-C1E1-4AEF-A8AE-3CA981C6583D}"/>
              </a:ext>
            </a:extLst>
          </p:cNvPr>
          <p:cNvSpPr/>
          <p:nvPr/>
        </p:nvSpPr>
        <p:spPr>
          <a:xfrm>
            <a:off x="674254" y="990602"/>
            <a:ext cx="9374909" cy="3170099"/>
          </a:xfrm>
          <a:prstGeom prst="rect">
            <a:avLst/>
          </a:prstGeom>
        </p:spPr>
        <p:txBody>
          <a:bodyPr wrap="square">
            <a:spAutoFit/>
          </a:bodyPr>
          <a:lstStyle/>
          <a:p>
            <a:endParaRPr lang="tr-TR" sz="1200" dirty="0">
              <a:solidFill>
                <a:srgbClr val="000000"/>
              </a:solidFill>
              <a:cs typeface="Arial" panose="020B0604020202020204" pitchFamily="34" charset="0"/>
            </a:endParaRPr>
          </a:p>
          <a:p>
            <a:endParaRPr lang="tr-TR" sz="1200" dirty="0">
              <a:cs typeface="Arial" panose="020B0604020202020204" pitchFamily="34" charset="0"/>
            </a:endParaRPr>
          </a:p>
          <a:p>
            <a:r>
              <a:rPr lang="en-US" sz="3200" dirty="0">
                <a:cs typeface="Arial" panose="020B0604020202020204" pitchFamily="34" charset="0"/>
              </a:rPr>
              <a:t>Lots of data is being collected and warehoused</a:t>
            </a:r>
          </a:p>
          <a:p>
            <a:endParaRPr lang="en-US" sz="3200" dirty="0">
              <a:cs typeface="Arial" panose="020B0604020202020204" pitchFamily="34" charset="0"/>
            </a:endParaRPr>
          </a:p>
          <a:p>
            <a:pPr marL="457200" indent="-457200">
              <a:buClr>
                <a:srgbClr val="34A3D4"/>
              </a:buClr>
              <a:buFont typeface="Wingdings" panose="05000000000000000000" pitchFamily="2" charset="2"/>
              <a:buChar char="q"/>
            </a:pPr>
            <a:r>
              <a:rPr lang="tr-TR" sz="2800" dirty="0">
                <a:cs typeface="Arial" panose="020B0604020202020204" pitchFamily="34" charset="0"/>
              </a:rPr>
              <a:t>Web data, e-</a:t>
            </a:r>
            <a:r>
              <a:rPr lang="tr-TR" sz="2800" dirty="0" err="1">
                <a:cs typeface="Arial" panose="020B0604020202020204" pitchFamily="34" charset="0"/>
              </a:rPr>
              <a:t>commerce</a:t>
            </a:r>
            <a:r>
              <a:rPr lang="tr-TR" sz="2800" dirty="0">
                <a:cs typeface="Arial" panose="020B0604020202020204" pitchFamily="34" charset="0"/>
              </a:rPr>
              <a:t> </a:t>
            </a:r>
          </a:p>
          <a:p>
            <a:pPr marL="457200" indent="-457200">
              <a:buClr>
                <a:srgbClr val="34A3D4"/>
              </a:buClr>
              <a:buFont typeface="Wingdings" panose="05000000000000000000" pitchFamily="2" charset="2"/>
              <a:buChar char="q"/>
            </a:pPr>
            <a:r>
              <a:rPr lang="en-US" sz="2800" dirty="0">
                <a:cs typeface="Arial" panose="020B0604020202020204" pitchFamily="34" charset="0"/>
              </a:rPr>
              <a:t>Purchases at department / grocery stores </a:t>
            </a:r>
          </a:p>
          <a:p>
            <a:pPr marL="457200" indent="-457200">
              <a:buClr>
                <a:srgbClr val="34A3D4"/>
              </a:buClr>
              <a:buFont typeface="Wingdings" panose="05000000000000000000" pitchFamily="2" charset="2"/>
              <a:buChar char="q"/>
            </a:pPr>
            <a:r>
              <a:rPr lang="tr-TR" sz="2800" dirty="0">
                <a:cs typeface="Arial" panose="020B0604020202020204" pitchFamily="34" charset="0"/>
              </a:rPr>
              <a:t>Bank</a:t>
            </a:r>
            <a:r>
              <a:rPr lang="en-US" sz="2800" dirty="0">
                <a:cs typeface="Arial" panose="020B0604020202020204" pitchFamily="34" charset="0"/>
              </a:rPr>
              <a:t> </a:t>
            </a:r>
            <a:r>
              <a:rPr lang="tr-TR" sz="2800" dirty="0">
                <a:cs typeface="Arial" panose="020B0604020202020204" pitchFamily="34" charset="0"/>
              </a:rPr>
              <a:t>/</a:t>
            </a:r>
            <a:r>
              <a:rPr lang="en-US" sz="2800" dirty="0">
                <a:cs typeface="Arial" panose="020B0604020202020204" pitchFamily="34" charset="0"/>
              </a:rPr>
              <a:t> </a:t>
            </a:r>
            <a:r>
              <a:rPr lang="tr-TR" sz="2800" dirty="0" err="1">
                <a:cs typeface="Arial" panose="020B0604020202020204" pitchFamily="34" charset="0"/>
              </a:rPr>
              <a:t>Credit</a:t>
            </a:r>
            <a:r>
              <a:rPr lang="tr-TR" sz="2800" dirty="0">
                <a:cs typeface="Arial" panose="020B0604020202020204" pitchFamily="34" charset="0"/>
              </a:rPr>
              <a:t> </a:t>
            </a:r>
            <a:r>
              <a:rPr lang="tr-TR" sz="2800" dirty="0" err="1">
                <a:cs typeface="Arial" panose="020B0604020202020204" pitchFamily="34" charset="0"/>
              </a:rPr>
              <a:t>Card</a:t>
            </a:r>
            <a:r>
              <a:rPr lang="tr-TR" sz="2800" dirty="0">
                <a:cs typeface="Arial" panose="020B0604020202020204" pitchFamily="34" charset="0"/>
              </a:rPr>
              <a:t> </a:t>
            </a:r>
            <a:r>
              <a:rPr lang="tr-TR" sz="2800" dirty="0" err="1">
                <a:cs typeface="Arial" panose="020B0604020202020204" pitchFamily="34" charset="0"/>
              </a:rPr>
              <a:t>transactions</a:t>
            </a:r>
            <a:r>
              <a:rPr lang="tr-TR" sz="2800" dirty="0">
                <a:cs typeface="Arial" panose="020B0604020202020204" pitchFamily="34" charset="0"/>
              </a:rPr>
              <a:t> </a:t>
            </a:r>
            <a:endParaRPr lang="tr-TR" sz="2800" u="sng" dirty="0">
              <a:cs typeface="Arial" panose="020B0604020202020204" pitchFamily="34" charset="0"/>
            </a:endParaRPr>
          </a:p>
          <a:p>
            <a:pPr marL="457200" indent="-457200">
              <a:buClr>
                <a:srgbClr val="34A3D4"/>
              </a:buClr>
              <a:buFont typeface="Wingdings" panose="05000000000000000000" pitchFamily="2" charset="2"/>
              <a:buChar char="q"/>
            </a:pPr>
            <a:r>
              <a:rPr lang="tr-TR" sz="2800" dirty="0" err="1">
                <a:cs typeface="Arial" panose="020B0604020202020204" pitchFamily="34" charset="0"/>
              </a:rPr>
              <a:t>Social</a:t>
            </a:r>
            <a:r>
              <a:rPr lang="tr-TR" sz="2800" dirty="0">
                <a:cs typeface="Arial" panose="020B0604020202020204" pitchFamily="34" charset="0"/>
              </a:rPr>
              <a:t> Network </a:t>
            </a:r>
          </a:p>
        </p:txBody>
      </p:sp>
    </p:spTree>
    <p:extLst>
      <p:ext uri="{BB962C8B-B14F-4D97-AF65-F5344CB8AC3E}">
        <p14:creationId xmlns:p14="http://schemas.microsoft.com/office/powerpoint/2010/main" val="334085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descr="A close up of a map&#10;&#10;Description automatically generated">
            <a:extLst>
              <a:ext uri="{FF2B5EF4-FFF2-40B4-BE49-F238E27FC236}">
                <a16:creationId xmlns:a16="http://schemas.microsoft.com/office/drawing/2014/main" id="{2A945ED9-7902-4D27-B53E-C4BB1B22C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3728" y="945862"/>
            <a:ext cx="6689100" cy="4733484"/>
          </a:xfrm>
          <a:prstGeom prst="rect">
            <a:avLst/>
          </a:prstGeom>
          <a:ln>
            <a:noFill/>
          </a:ln>
          <a:effectLst>
            <a:outerShdw blurRad="292100" dist="139700" dir="2700000" algn="tl" rotWithShape="0">
              <a:srgbClr val="333333">
                <a:alpha val="65000"/>
              </a:srgbClr>
            </a:outerShdw>
          </a:effectLst>
        </p:spPr>
      </p:pic>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The 3V’s of Big Data</a:t>
            </a:r>
            <a:endParaRPr lang="en-US" sz="2800" b="1" dirty="0">
              <a:solidFill>
                <a:schemeClr val="accent5"/>
              </a:solidFill>
              <a:latin typeface="+mn-lt"/>
              <a:cs typeface="Arial" panose="020B0604020202020204" pitchFamily="34" charset="0"/>
            </a:endParaRPr>
          </a:p>
        </p:txBody>
      </p:sp>
      <p:sp>
        <p:nvSpPr>
          <p:cNvPr id="2" name="TextBox 1">
            <a:extLst>
              <a:ext uri="{FF2B5EF4-FFF2-40B4-BE49-F238E27FC236}">
                <a16:creationId xmlns:a16="http://schemas.microsoft.com/office/drawing/2014/main" id="{B0B5A59A-D8E9-4D27-8102-F7813945C4D9}"/>
              </a:ext>
            </a:extLst>
          </p:cNvPr>
          <p:cNvSpPr txBox="1"/>
          <p:nvPr/>
        </p:nvSpPr>
        <p:spPr>
          <a:xfrm>
            <a:off x="360727" y="1627464"/>
            <a:ext cx="3800212" cy="3170099"/>
          </a:xfrm>
          <a:prstGeom prst="rect">
            <a:avLst/>
          </a:prstGeom>
          <a:noFill/>
        </p:spPr>
        <p:txBody>
          <a:bodyPr wrap="square" rtlCol="0">
            <a:spAutoFit/>
          </a:bodyPr>
          <a:lstStyle/>
          <a:p>
            <a:pPr marL="285750" indent="-285750">
              <a:buClr>
                <a:srgbClr val="4FCEE7"/>
              </a:buClr>
              <a:buFont typeface="Wingdings" panose="05000000000000000000" pitchFamily="2" charset="2"/>
              <a:buChar char="q"/>
            </a:pPr>
            <a:r>
              <a:rPr lang="en-US" dirty="0">
                <a:cs typeface="Arial" panose="020B0604020202020204" pitchFamily="34" charset="0"/>
              </a:rPr>
              <a:t>Today it would take a person approximately 181 million years to download all the data from the internet. </a:t>
            </a:r>
            <a:r>
              <a:rPr lang="en-US" sz="900" i="1" dirty="0">
                <a:cs typeface="Arial" panose="020B0604020202020204" pitchFamily="34" charset="0"/>
              </a:rPr>
              <a:t>(Source: Physics.org)</a:t>
            </a:r>
          </a:p>
          <a:p>
            <a:pPr marL="285750" indent="-285750">
              <a:buClr>
                <a:srgbClr val="4FCEE7"/>
              </a:buClr>
              <a:buFont typeface="Wingdings" panose="05000000000000000000" pitchFamily="2" charset="2"/>
              <a:buChar char="q"/>
            </a:pPr>
            <a:endParaRPr lang="en-US" dirty="0">
              <a:cs typeface="Arial" panose="020B0604020202020204" pitchFamily="34" charset="0"/>
            </a:endParaRPr>
          </a:p>
          <a:p>
            <a:pPr marL="285750" indent="-285750">
              <a:buClr>
                <a:srgbClr val="4FCEE7"/>
              </a:buClr>
              <a:buFont typeface="Wingdings" panose="05000000000000000000" pitchFamily="2" charset="2"/>
              <a:buChar char="q"/>
            </a:pPr>
            <a:r>
              <a:rPr lang="en-US" dirty="0">
                <a:cs typeface="Arial" panose="020B0604020202020204" pitchFamily="34" charset="0"/>
              </a:rPr>
              <a:t>In 2012, only 0.5% of all data was analyzed.</a:t>
            </a:r>
            <a:r>
              <a:rPr lang="tr-TR" i="1" dirty="0"/>
              <a:t> </a:t>
            </a:r>
            <a:r>
              <a:rPr lang="tr-TR" sz="900" i="1" dirty="0">
                <a:cs typeface="Arial" panose="020B0604020202020204" pitchFamily="34" charset="0"/>
              </a:rPr>
              <a:t>(Source: </a:t>
            </a:r>
            <a:r>
              <a:rPr lang="tr-TR" sz="900" i="1" dirty="0" err="1">
                <a:cs typeface="Arial" panose="020B0604020202020204" pitchFamily="34" charset="0"/>
              </a:rPr>
              <a:t>The</a:t>
            </a:r>
            <a:r>
              <a:rPr lang="tr-TR" sz="900" i="1" dirty="0">
                <a:cs typeface="Arial" panose="020B0604020202020204" pitchFamily="34" charset="0"/>
              </a:rPr>
              <a:t> </a:t>
            </a:r>
            <a:r>
              <a:rPr lang="tr-TR" sz="900" i="1" dirty="0" err="1">
                <a:cs typeface="Arial" panose="020B0604020202020204" pitchFamily="34" charset="0"/>
              </a:rPr>
              <a:t>Guardian</a:t>
            </a:r>
            <a:r>
              <a:rPr lang="tr-TR" sz="900" i="1" dirty="0">
                <a:cs typeface="Arial" panose="020B0604020202020204" pitchFamily="34" charset="0"/>
              </a:rPr>
              <a:t>)</a:t>
            </a:r>
            <a:endParaRPr lang="en-US" sz="900" dirty="0">
              <a:cs typeface="Arial" panose="020B0604020202020204" pitchFamily="34" charset="0"/>
            </a:endParaRPr>
          </a:p>
          <a:p>
            <a:pPr marL="285750" indent="-285750">
              <a:buFont typeface="Wingdings" panose="05000000000000000000" pitchFamily="2" charset="2"/>
              <a:buChar char="q"/>
            </a:pPr>
            <a:endParaRPr lang="en-US" dirty="0">
              <a:cs typeface="Arial" panose="020B0604020202020204" pitchFamily="34" charset="0"/>
            </a:endParaRPr>
          </a:p>
          <a:p>
            <a:pPr marL="285750" indent="-285750">
              <a:buClr>
                <a:srgbClr val="4FCEE7"/>
              </a:buClr>
              <a:buFont typeface="Wingdings" panose="05000000000000000000" pitchFamily="2" charset="2"/>
              <a:buChar char="q"/>
            </a:pPr>
            <a:r>
              <a:rPr lang="en-US" dirty="0">
                <a:cs typeface="Arial" panose="020B0604020202020204" pitchFamily="34" charset="0"/>
              </a:rPr>
              <a:t>By 2020, every person will generate 1.7 megabytes in just a second. </a:t>
            </a:r>
            <a:r>
              <a:rPr lang="en-US" sz="900" i="1" dirty="0">
                <a:cs typeface="Arial" panose="020B0604020202020204" pitchFamily="34" charset="0"/>
              </a:rPr>
              <a:t>(Source: Domo)</a:t>
            </a:r>
            <a:endParaRPr lang="en-US" i="1" dirty="0">
              <a:cs typeface="Arial" panose="020B0604020202020204" pitchFamily="34" charset="0"/>
            </a:endParaRPr>
          </a:p>
          <a:p>
            <a:r>
              <a:rPr lang="en-US" sz="1100" b="1" dirty="0">
                <a:cs typeface="Arial" panose="020B0604020202020204" pitchFamily="34" charset="0"/>
              </a:rPr>
              <a:t>        </a:t>
            </a:r>
            <a:endParaRPr lang="tr-TR" sz="1100" b="1" dirty="0">
              <a:cs typeface="Arial" panose="020B0604020202020204" pitchFamily="34" charset="0"/>
            </a:endParaRPr>
          </a:p>
        </p:txBody>
      </p:sp>
      <p:sp>
        <p:nvSpPr>
          <p:cNvPr id="3" name="TextBox 2">
            <a:extLst>
              <a:ext uri="{FF2B5EF4-FFF2-40B4-BE49-F238E27FC236}">
                <a16:creationId xmlns:a16="http://schemas.microsoft.com/office/drawing/2014/main" id="{5D5F76E0-B1D3-4CA7-8C78-72608CE4A811}"/>
              </a:ext>
            </a:extLst>
          </p:cNvPr>
          <p:cNvSpPr txBox="1"/>
          <p:nvPr/>
        </p:nvSpPr>
        <p:spPr>
          <a:xfrm>
            <a:off x="609600" y="6306360"/>
            <a:ext cx="3892861" cy="276999"/>
          </a:xfrm>
          <a:prstGeom prst="rect">
            <a:avLst/>
          </a:prstGeom>
          <a:noFill/>
        </p:spPr>
        <p:txBody>
          <a:bodyPr wrap="none" rtlCol="0">
            <a:spAutoFit/>
          </a:bodyPr>
          <a:lstStyle/>
          <a:p>
            <a:r>
              <a:rPr lang="en-US" sz="1200" dirty="0">
                <a:hlinkClick r:id="rId4"/>
              </a:rPr>
              <a:t>Source: </a:t>
            </a:r>
            <a:r>
              <a:rPr lang="tr-TR" sz="1200" dirty="0">
                <a:hlinkClick r:id="rId4"/>
              </a:rPr>
              <a:t>https://techjury.net/stats-about/big-data-statistics/</a:t>
            </a:r>
            <a:endParaRPr lang="tr-TR" sz="1200" dirty="0"/>
          </a:p>
        </p:txBody>
      </p:sp>
    </p:spTree>
    <p:extLst>
      <p:ext uri="{BB962C8B-B14F-4D97-AF65-F5344CB8AC3E}">
        <p14:creationId xmlns:p14="http://schemas.microsoft.com/office/powerpoint/2010/main" val="40029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E230DE3C-D33D-4F8C-89CD-5904A2BAF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059" y="990602"/>
            <a:ext cx="6693408" cy="4774632"/>
          </a:xfrm>
          <a:prstGeom prst="rect">
            <a:avLst/>
          </a:prstGeom>
          <a:ln>
            <a:noFill/>
          </a:ln>
          <a:effectLst>
            <a:outerShdw blurRad="292100" dist="139700" dir="2700000" algn="tl" rotWithShape="0">
              <a:srgbClr val="333333">
                <a:alpha val="65000"/>
              </a:srgbClr>
            </a:outerShdw>
          </a:effectLst>
        </p:spPr>
      </p:pic>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The 3V’s of Big Data</a:t>
            </a:r>
            <a:endParaRPr lang="en-US" sz="2800" b="1" dirty="0">
              <a:solidFill>
                <a:schemeClr val="accent5"/>
              </a:solidFill>
              <a:latin typeface="+mn-lt"/>
              <a:cs typeface="Arial" panose="020B0604020202020204" pitchFamily="34" charset="0"/>
            </a:endParaRPr>
          </a:p>
        </p:txBody>
      </p:sp>
      <p:sp>
        <p:nvSpPr>
          <p:cNvPr id="49" name="TextBox 48">
            <a:extLst>
              <a:ext uri="{FF2B5EF4-FFF2-40B4-BE49-F238E27FC236}">
                <a16:creationId xmlns:a16="http://schemas.microsoft.com/office/drawing/2014/main" id="{0C72717A-C445-4CE0-970B-6390F8858C1B}"/>
              </a:ext>
            </a:extLst>
          </p:cNvPr>
          <p:cNvSpPr txBox="1"/>
          <p:nvPr/>
        </p:nvSpPr>
        <p:spPr>
          <a:xfrm>
            <a:off x="360727" y="1711354"/>
            <a:ext cx="3800212" cy="1785104"/>
          </a:xfrm>
          <a:prstGeom prst="rect">
            <a:avLst/>
          </a:prstGeom>
          <a:noFill/>
        </p:spPr>
        <p:txBody>
          <a:bodyPr wrap="square" rtlCol="0">
            <a:spAutoFit/>
          </a:bodyPr>
          <a:lstStyle/>
          <a:p>
            <a:pPr marL="285750" indent="-285750">
              <a:buClr>
                <a:srgbClr val="4FCEE7"/>
              </a:buClr>
              <a:buFont typeface="Wingdings" panose="05000000000000000000" pitchFamily="2" charset="2"/>
              <a:buChar char="q"/>
            </a:pPr>
            <a:r>
              <a:rPr lang="en-US" dirty="0">
                <a:cs typeface="Arial" panose="020B0604020202020204" pitchFamily="34" charset="0"/>
              </a:rPr>
              <a:t>90% of all data has been created in the last two years. </a:t>
            </a:r>
            <a:r>
              <a:rPr lang="en-US" sz="900" i="1" dirty="0">
                <a:cs typeface="Arial" panose="020B0604020202020204" pitchFamily="34" charset="0"/>
              </a:rPr>
              <a:t>(Source: IBM)</a:t>
            </a:r>
          </a:p>
          <a:p>
            <a:pPr marL="285750" indent="-285750">
              <a:buClr>
                <a:srgbClr val="4FCEE7"/>
              </a:buClr>
              <a:buFont typeface="Wingdings" panose="05000000000000000000" pitchFamily="2" charset="2"/>
              <a:buChar char="q"/>
            </a:pPr>
            <a:endParaRPr lang="en-US" dirty="0">
              <a:cs typeface="Arial" panose="020B0604020202020204" pitchFamily="34" charset="0"/>
            </a:endParaRPr>
          </a:p>
          <a:p>
            <a:pPr marL="285750" indent="-285750">
              <a:buClr>
                <a:srgbClr val="4FCEE7"/>
              </a:buClr>
              <a:buFont typeface="Wingdings" panose="05000000000000000000" pitchFamily="2" charset="2"/>
              <a:buChar char="q"/>
            </a:pPr>
            <a:r>
              <a:rPr lang="en-US" dirty="0">
                <a:cs typeface="Arial" panose="020B0604020202020204" pitchFamily="34" charset="0"/>
              </a:rPr>
              <a:t>Twitter users send nearly half a million tweets every minute.  </a:t>
            </a:r>
            <a:r>
              <a:rPr lang="tr-TR" sz="900" i="1" dirty="0">
                <a:cs typeface="Arial" panose="020B0604020202020204" pitchFamily="34" charset="0"/>
              </a:rPr>
              <a:t>(Source:</a:t>
            </a:r>
            <a:r>
              <a:rPr lang="en-US" sz="900" i="1" dirty="0">
                <a:cs typeface="Arial" panose="020B0604020202020204" pitchFamily="34" charset="0"/>
              </a:rPr>
              <a:t> Domo</a:t>
            </a:r>
            <a:r>
              <a:rPr lang="tr-TR" sz="900" i="1" dirty="0">
                <a:cs typeface="Arial" panose="020B0604020202020204" pitchFamily="34" charset="0"/>
              </a:rPr>
              <a:t>)</a:t>
            </a:r>
            <a:endParaRPr lang="en-US" sz="900" dirty="0">
              <a:cs typeface="Arial" panose="020B0604020202020204" pitchFamily="34" charset="0"/>
            </a:endParaRPr>
          </a:p>
          <a:p>
            <a:r>
              <a:rPr lang="en-US" sz="1100" b="1" dirty="0">
                <a:cs typeface="Arial" panose="020B0604020202020204" pitchFamily="34" charset="0"/>
              </a:rPr>
              <a:t>        </a:t>
            </a:r>
            <a:endParaRPr lang="tr-TR" sz="1100" b="1" dirty="0">
              <a:cs typeface="Arial" panose="020B0604020202020204" pitchFamily="34" charset="0"/>
            </a:endParaRPr>
          </a:p>
        </p:txBody>
      </p:sp>
      <p:sp>
        <p:nvSpPr>
          <p:cNvPr id="50" name="TextBox 49">
            <a:extLst>
              <a:ext uri="{FF2B5EF4-FFF2-40B4-BE49-F238E27FC236}">
                <a16:creationId xmlns:a16="http://schemas.microsoft.com/office/drawing/2014/main" id="{3EBF6FC1-606C-4A12-BF0A-192B42635809}"/>
              </a:ext>
            </a:extLst>
          </p:cNvPr>
          <p:cNvSpPr txBox="1"/>
          <p:nvPr/>
        </p:nvSpPr>
        <p:spPr>
          <a:xfrm>
            <a:off x="609600" y="6306360"/>
            <a:ext cx="3892861" cy="276999"/>
          </a:xfrm>
          <a:prstGeom prst="rect">
            <a:avLst/>
          </a:prstGeom>
          <a:noFill/>
        </p:spPr>
        <p:txBody>
          <a:bodyPr wrap="none" rtlCol="0">
            <a:spAutoFit/>
          </a:bodyPr>
          <a:lstStyle/>
          <a:p>
            <a:r>
              <a:rPr lang="en-US" sz="1200" dirty="0">
                <a:hlinkClick r:id="rId4"/>
              </a:rPr>
              <a:t>Source: </a:t>
            </a:r>
            <a:r>
              <a:rPr lang="tr-TR" sz="1200" dirty="0">
                <a:hlinkClick r:id="rId4"/>
              </a:rPr>
              <a:t>https://techjury.net/stats-about/big-data-statistics/</a:t>
            </a:r>
            <a:endParaRPr lang="tr-TR" sz="1200" dirty="0"/>
          </a:p>
        </p:txBody>
      </p:sp>
    </p:spTree>
    <p:extLst>
      <p:ext uri="{BB962C8B-B14F-4D97-AF65-F5344CB8AC3E}">
        <p14:creationId xmlns:p14="http://schemas.microsoft.com/office/powerpoint/2010/main" val="34998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D7E97543-EB4B-4635-A6BE-5215D34DD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3890" y="856376"/>
            <a:ext cx="6789113" cy="4736592"/>
          </a:xfrm>
          <a:prstGeom prst="rect">
            <a:avLst/>
          </a:prstGeom>
          <a:ln>
            <a:noFill/>
          </a:ln>
          <a:effectLst>
            <a:outerShdw blurRad="292100" dist="139700" dir="2700000" algn="tl" rotWithShape="0">
              <a:srgbClr val="333333">
                <a:alpha val="65000"/>
              </a:srgbClr>
            </a:outerShdw>
          </a:effectLst>
        </p:spPr>
      </p:pic>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The 3V’s of Big Data</a:t>
            </a:r>
            <a:endParaRPr lang="en-US" sz="2800" b="1" dirty="0">
              <a:solidFill>
                <a:schemeClr val="accent5"/>
              </a:solidFill>
              <a:latin typeface="+mn-lt"/>
              <a:cs typeface="Arial" panose="020B0604020202020204" pitchFamily="34" charset="0"/>
            </a:endParaRPr>
          </a:p>
        </p:txBody>
      </p:sp>
      <p:sp>
        <p:nvSpPr>
          <p:cNvPr id="7" name="TextBox 6">
            <a:extLst>
              <a:ext uri="{FF2B5EF4-FFF2-40B4-BE49-F238E27FC236}">
                <a16:creationId xmlns:a16="http://schemas.microsoft.com/office/drawing/2014/main" id="{165CFE4E-3F0C-4405-BA48-7AE4A2E525E4}"/>
              </a:ext>
            </a:extLst>
          </p:cNvPr>
          <p:cNvSpPr txBox="1"/>
          <p:nvPr/>
        </p:nvSpPr>
        <p:spPr>
          <a:xfrm>
            <a:off x="360727" y="1627464"/>
            <a:ext cx="3800212" cy="3031599"/>
          </a:xfrm>
          <a:prstGeom prst="rect">
            <a:avLst/>
          </a:prstGeom>
          <a:noFill/>
        </p:spPr>
        <p:txBody>
          <a:bodyPr wrap="square" rtlCol="0">
            <a:spAutoFit/>
          </a:bodyPr>
          <a:lstStyle/>
          <a:p>
            <a:pPr marL="285750" indent="-285750">
              <a:buClr>
                <a:srgbClr val="4FCEE7"/>
              </a:buClr>
              <a:buFont typeface="Wingdings" panose="05000000000000000000" pitchFamily="2" charset="2"/>
              <a:buChar char="q"/>
            </a:pPr>
            <a:r>
              <a:rPr lang="en-US" dirty="0">
                <a:cs typeface="Arial" panose="020B0604020202020204" pitchFamily="34" charset="0"/>
              </a:rPr>
              <a:t>30 billion pieces of content are shared on Facebook every month. </a:t>
            </a:r>
            <a:r>
              <a:rPr lang="en-US" sz="900" i="1" dirty="0">
                <a:cs typeface="Arial" panose="020B0604020202020204" pitchFamily="34" charset="0"/>
              </a:rPr>
              <a:t>(Source: techjury.org)</a:t>
            </a:r>
          </a:p>
          <a:p>
            <a:pPr marL="285750" indent="-285750">
              <a:buClr>
                <a:srgbClr val="4FCEE7"/>
              </a:buClr>
              <a:buFont typeface="Wingdings" panose="05000000000000000000" pitchFamily="2" charset="2"/>
              <a:buChar char="q"/>
            </a:pPr>
            <a:endParaRPr lang="en-US" dirty="0">
              <a:cs typeface="Arial" panose="020B0604020202020204" pitchFamily="34" charset="0"/>
            </a:endParaRPr>
          </a:p>
          <a:p>
            <a:pPr marL="285750" indent="-285750">
              <a:buClr>
                <a:srgbClr val="4FCEE7"/>
              </a:buClr>
              <a:buFont typeface="Wingdings" panose="05000000000000000000" pitchFamily="2" charset="2"/>
              <a:buChar char="q"/>
            </a:pPr>
            <a:r>
              <a:rPr lang="en-US" dirty="0">
                <a:cs typeface="Arial" panose="020B0604020202020204" pitchFamily="34" charset="0"/>
              </a:rPr>
              <a:t>By 2014, it’s anticipated there will be 420 million wearable, wireless health monitors.</a:t>
            </a:r>
            <a:r>
              <a:rPr lang="tr-TR" i="1" dirty="0"/>
              <a:t> </a:t>
            </a:r>
            <a:r>
              <a:rPr lang="tr-TR" sz="900" i="1" dirty="0">
                <a:cs typeface="Arial" panose="020B0604020202020204" pitchFamily="34" charset="0"/>
              </a:rPr>
              <a:t>(Source: </a:t>
            </a:r>
            <a:r>
              <a:rPr lang="tr-TR" sz="900" i="1" dirty="0" err="1">
                <a:cs typeface="Arial" panose="020B0604020202020204" pitchFamily="34" charset="0"/>
              </a:rPr>
              <a:t>The</a:t>
            </a:r>
            <a:r>
              <a:rPr lang="tr-TR" sz="900" i="1" dirty="0">
                <a:cs typeface="Arial" panose="020B0604020202020204" pitchFamily="34" charset="0"/>
              </a:rPr>
              <a:t> </a:t>
            </a:r>
            <a:r>
              <a:rPr lang="tr-TR" sz="900" i="1" dirty="0" err="1">
                <a:cs typeface="Arial" panose="020B0604020202020204" pitchFamily="34" charset="0"/>
              </a:rPr>
              <a:t>Guardian</a:t>
            </a:r>
            <a:r>
              <a:rPr lang="tr-TR" sz="900" i="1" dirty="0">
                <a:cs typeface="Arial" panose="020B0604020202020204" pitchFamily="34" charset="0"/>
              </a:rPr>
              <a:t>)</a:t>
            </a:r>
            <a:endParaRPr lang="en-US" sz="900" dirty="0">
              <a:cs typeface="Arial" panose="020B0604020202020204" pitchFamily="34" charset="0"/>
            </a:endParaRPr>
          </a:p>
          <a:p>
            <a:pPr marL="285750" indent="-285750">
              <a:buFont typeface="Wingdings" panose="05000000000000000000" pitchFamily="2" charset="2"/>
              <a:buChar char="q"/>
            </a:pPr>
            <a:endParaRPr lang="en-US" dirty="0">
              <a:cs typeface="Arial" panose="020B0604020202020204" pitchFamily="34" charset="0"/>
            </a:endParaRPr>
          </a:p>
          <a:p>
            <a:pPr marL="285750" indent="-285750">
              <a:buClr>
                <a:srgbClr val="4FCEE7"/>
              </a:buClr>
              <a:buFont typeface="Wingdings" panose="05000000000000000000" pitchFamily="2" charset="2"/>
              <a:buChar char="q"/>
            </a:pPr>
            <a:r>
              <a:rPr lang="en-US" dirty="0">
                <a:cs typeface="Arial" panose="020B0604020202020204" pitchFamily="34" charset="0"/>
              </a:rPr>
              <a:t>By 2020, every person will generate 1.7 megabytes in just a second. </a:t>
            </a:r>
            <a:r>
              <a:rPr lang="en-US" sz="900" i="1" dirty="0">
                <a:cs typeface="Arial" panose="020B0604020202020204" pitchFamily="34" charset="0"/>
              </a:rPr>
              <a:t>(Source: Domo)</a:t>
            </a:r>
            <a:endParaRPr lang="en-US" i="1" dirty="0">
              <a:cs typeface="Arial" panose="020B0604020202020204" pitchFamily="34" charset="0"/>
            </a:endParaRPr>
          </a:p>
          <a:p>
            <a:r>
              <a:rPr lang="en-US" sz="1100" b="1" dirty="0">
                <a:cs typeface="Arial" panose="020B0604020202020204" pitchFamily="34" charset="0"/>
              </a:rPr>
              <a:t>        </a:t>
            </a:r>
            <a:endParaRPr lang="tr-TR" sz="1100" b="1" dirty="0">
              <a:cs typeface="Arial" panose="020B0604020202020204" pitchFamily="34" charset="0"/>
            </a:endParaRPr>
          </a:p>
        </p:txBody>
      </p:sp>
      <p:sp>
        <p:nvSpPr>
          <p:cNvPr id="8" name="TextBox 7">
            <a:extLst>
              <a:ext uri="{FF2B5EF4-FFF2-40B4-BE49-F238E27FC236}">
                <a16:creationId xmlns:a16="http://schemas.microsoft.com/office/drawing/2014/main" id="{A32BF529-4830-433D-B60C-EA640D55AEB0}"/>
              </a:ext>
            </a:extLst>
          </p:cNvPr>
          <p:cNvSpPr txBox="1"/>
          <p:nvPr/>
        </p:nvSpPr>
        <p:spPr>
          <a:xfrm>
            <a:off x="609600" y="6306360"/>
            <a:ext cx="3892861" cy="276999"/>
          </a:xfrm>
          <a:prstGeom prst="rect">
            <a:avLst/>
          </a:prstGeom>
          <a:noFill/>
        </p:spPr>
        <p:txBody>
          <a:bodyPr wrap="none" rtlCol="0">
            <a:spAutoFit/>
          </a:bodyPr>
          <a:lstStyle/>
          <a:p>
            <a:r>
              <a:rPr lang="en-US" sz="1200" dirty="0">
                <a:hlinkClick r:id="rId4"/>
              </a:rPr>
              <a:t>Source: </a:t>
            </a:r>
            <a:r>
              <a:rPr lang="tr-TR" sz="1200" dirty="0">
                <a:hlinkClick r:id="rId4"/>
              </a:rPr>
              <a:t>https://techjury.net/stats-about/big-data-statistics/</a:t>
            </a:r>
            <a:endParaRPr lang="tr-TR" sz="1200" dirty="0"/>
          </a:p>
        </p:txBody>
      </p:sp>
    </p:spTree>
    <p:extLst>
      <p:ext uri="{BB962C8B-B14F-4D97-AF65-F5344CB8AC3E}">
        <p14:creationId xmlns:p14="http://schemas.microsoft.com/office/powerpoint/2010/main" val="152168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pPr lvl="0">
              <a:defRPr/>
            </a:pPr>
            <a:r>
              <a:rPr lang="tr-TR" b="1" dirty="0">
                <a:latin typeface="+mn-lt"/>
                <a:cs typeface="Arial" panose="020B0604020202020204" pitchFamily="34" charset="0"/>
              </a:rPr>
              <a:t>DIKW </a:t>
            </a:r>
            <a:r>
              <a:rPr lang="en-US" b="1" dirty="0">
                <a:latin typeface="+mn-lt"/>
                <a:cs typeface="Arial" panose="020B0604020202020204" pitchFamily="34" charset="0"/>
              </a:rPr>
              <a:t>H</a:t>
            </a:r>
            <a:r>
              <a:rPr lang="tr-TR" b="1" dirty="0">
                <a:latin typeface="+mn-lt"/>
                <a:cs typeface="Arial" panose="020B0604020202020204" pitchFamily="34" charset="0"/>
              </a:rPr>
              <a:t>ierarchy</a:t>
            </a:r>
            <a:endParaRPr lang="en-US" sz="2800" b="1" dirty="0">
              <a:solidFill>
                <a:schemeClr val="accent5"/>
              </a:solidFill>
              <a:latin typeface="+mn-lt"/>
              <a:cs typeface="Arial" panose="020B0604020202020204" pitchFamily="34" charset="0"/>
            </a:endParaRPr>
          </a:p>
        </p:txBody>
      </p:sp>
      <p:sp>
        <p:nvSpPr>
          <p:cNvPr id="7" name="Rectangle 6">
            <a:extLst>
              <a:ext uri="{FF2B5EF4-FFF2-40B4-BE49-F238E27FC236}">
                <a16:creationId xmlns:a16="http://schemas.microsoft.com/office/drawing/2014/main" id="{52208440-A813-4043-8B29-24F13BBAFBC0}"/>
              </a:ext>
            </a:extLst>
          </p:cNvPr>
          <p:cNvSpPr/>
          <p:nvPr/>
        </p:nvSpPr>
        <p:spPr>
          <a:xfrm>
            <a:off x="609599" y="6392593"/>
            <a:ext cx="8756074" cy="261610"/>
          </a:xfrm>
          <a:prstGeom prst="rect">
            <a:avLst/>
          </a:prstGeom>
        </p:spPr>
        <p:txBody>
          <a:bodyPr wrap="square">
            <a:spAutoFit/>
          </a:bodyPr>
          <a:lstStyle/>
          <a:p>
            <a:r>
              <a:rPr lang="en-US" sz="1100" dirty="0">
                <a:latin typeface="Arial" panose="020B0604020202020204" pitchFamily="34" charset="0"/>
                <a:cs typeface="Arial" panose="020B0604020202020204" pitchFamily="34" charset="0"/>
              </a:rPr>
              <a:t>Source: Rowley, J. (2007). The wisdom hierarchy representations of the DIKW hierarchy. Journal of information science, 33(2), 163-180.</a:t>
            </a:r>
            <a:endParaRPr lang="tr-TR" sz="1100" dirty="0">
              <a:latin typeface="Arial" panose="020B0604020202020204" pitchFamily="34" charset="0"/>
              <a:cs typeface="Arial" panose="020B0604020202020204" pitchFamily="34" charset="0"/>
            </a:endParaRPr>
          </a:p>
        </p:txBody>
      </p:sp>
      <p:graphicFrame>
        <p:nvGraphicFramePr>
          <p:cNvPr id="2" name="Diagram 1">
            <a:extLst>
              <a:ext uri="{FF2B5EF4-FFF2-40B4-BE49-F238E27FC236}">
                <a16:creationId xmlns:a16="http://schemas.microsoft.com/office/drawing/2014/main" id="{FF32F5FB-7FFB-4C78-8FCA-F62A5CA0DB4D}"/>
              </a:ext>
            </a:extLst>
          </p:cNvPr>
          <p:cNvGraphicFramePr/>
          <p:nvPr>
            <p:extLst>
              <p:ext uri="{D42A27DB-BD31-4B8C-83A1-F6EECF244321}">
                <p14:modId xmlns:p14="http://schemas.microsoft.com/office/powerpoint/2010/main" val="4201736201"/>
              </p:ext>
            </p:extLst>
          </p:nvPr>
        </p:nvGraphicFramePr>
        <p:xfrm>
          <a:off x="249380" y="990601"/>
          <a:ext cx="6068292" cy="5217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8ADE1771-296E-43C8-96DE-AFA3C5D8A657}"/>
              </a:ext>
            </a:extLst>
          </p:cNvPr>
          <p:cNvGraphicFramePr/>
          <p:nvPr>
            <p:extLst>
              <p:ext uri="{D42A27DB-BD31-4B8C-83A1-F6EECF244321}">
                <p14:modId xmlns:p14="http://schemas.microsoft.com/office/powerpoint/2010/main" val="4045030813"/>
              </p:ext>
            </p:extLst>
          </p:nvPr>
        </p:nvGraphicFramePr>
        <p:xfrm>
          <a:off x="6520887" y="921070"/>
          <a:ext cx="4950691" cy="52172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07068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graphics&#10;&#10;Description automatically generated">
            <a:extLst>
              <a:ext uri="{FF2B5EF4-FFF2-40B4-BE49-F238E27FC236}">
                <a16:creationId xmlns:a16="http://schemas.microsoft.com/office/drawing/2014/main" id="{A6287529-3126-4D69-A2FC-1FE3D0291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178" y="1033094"/>
            <a:ext cx="5762772" cy="5762772"/>
          </a:xfrm>
          <a:prstGeom prst="rect">
            <a:avLst/>
          </a:prstGeom>
        </p:spPr>
      </p:pic>
      <p:sp>
        <p:nvSpPr>
          <p:cNvPr id="10" name="Title 3">
            <a:extLst>
              <a:ext uri="{FF2B5EF4-FFF2-40B4-BE49-F238E27FC236}">
                <a16:creationId xmlns:a16="http://schemas.microsoft.com/office/drawing/2014/main" id="{7B7A5940-67BD-4900-B297-0FA44CA9E399}"/>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STRUCTURED DATA vs UNSTRUCTERED DATA</a:t>
            </a:r>
          </a:p>
        </p:txBody>
      </p:sp>
      <p:cxnSp>
        <p:nvCxnSpPr>
          <p:cNvPr id="12" name="Straight Connector 11">
            <a:extLst>
              <a:ext uri="{FF2B5EF4-FFF2-40B4-BE49-F238E27FC236}">
                <a16:creationId xmlns:a16="http://schemas.microsoft.com/office/drawing/2014/main" id="{2B634CDC-2011-47C5-8270-31344B81CDE8}"/>
              </a:ext>
            </a:extLst>
          </p:cNvPr>
          <p:cNvCxnSpPr>
            <a:cxnSpLocks/>
          </p:cNvCxnSpPr>
          <p:nvPr/>
        </p:nvCxnSpPr>
        <p:spPr>
          <a:xfrm>
            <a:off x="6354923" y="2579642"/>
            <a:ext cx="2474752" cy="0"/>
          </a:xfrm>
          <a:prstGeom prst="line">
            <a:avLst/>
          </a:prstGeom>
          <a:ln>
            <a:solidFill>
              <a:srgbClr val="595959"/>
            </a:solidFill>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B3ABBD12-F798-44BE-BBE8-D6D04D4881D9}"/>
              </a:ext>
            </a:extLst>
          </p:cNvPr>
          <p:cNvSpPr txBox="1"/>
          <p:nvPr/>
        </p:nvSpPr>
        <p:spPr>
          <a:xfrm>
            <a:off x="8829675" y="2348809"/>
            <a:ext cx="1793504" cy="400110"/>
          </a:xfrm>
          <a:prstGeom prst="rect">
            <a:avLst/>
          </a:prstGeom>
          <a:noFill/>
        </p:spPr>
        <p:txBody>
          <a:bodyPr wrap="none" rtlCol="0">
            <a:spAutoFit/>
          </a:bodyPr>
          <a:lstStyle/>
          <a:p>
            <a:r>
              <a:rPr lang="en-US" sz="2000" dirty="0">
                <a:solidFill>
                  <a:schemeClr val="tx1">
                    <a:lumMod val="65000"/>
                    <a:lumOff val="35000"/>
                  </a:schemeClr>
                </a:solidFill>
                <a:cs typeface="Arial" panose="020B0604020202020204" pitchFamily="34" charset="0"/>
              </a:rPr>
              <a:t>structured data</a:t>
            </a:r>
            <a:endParaRPr lang="tr-TR" sz="2000" dirty="0">
              <a:solidFill>
                <a:schemeClr val="tx1">
                  <a:lumMod val="65000"/>
                  <a:lumOff val="35000"/>
                </a:schemeClr>
              </a:solidFill>
              <a:cs typeface="Arial" panose="020B0604020202020204" pitchFamily="34" charset="0"/>
            </a:endParaRPr>
          </a:p>
        </p:txBody>
      </p:sp>
      <p:sp>
        <p:nvSpPr>
          <p:cNvPr id="17" name="TextBox 16">
            <a:extLst>
              <a:ext uri="{FF2B5EF4-FFF2-40B4-BE49-F238E27FC236}">
                <a16:creationId xmlns:a16="http://schemas.microsoft.com/office/drawing/2014/main" id="{A255C420-78EB-4540-8B00-97EEA26799AE}"/>
              </a:ext>
            </a:extLst>
          </p:cNvPr>
          <p:cNvSpPr txBox="1"/>
          <p:nvPr/>
        </p:nvSpPr>
        <p:spPr>
          <a:xfrm>
            <a:off x="8829675" y="3427057"/>
            <a:ext cx="2062809" cy="400110"/>
          </a:xfrm>
          <a:prstGeom prst="rect">
            <a:avLst/>
          </a:prstGeom>
          <a:noFill/>
        </p:spPr>
        <p:txBody>
          <a:bodyPr wrap="none" rtlCol="0">
            <a:spAutoFit/>
          </a:bodyPr>
          <a:lstStyle/>
          <a:p>
            <a:r>
              <a:rPr lang="en-US" sz="2000" dirty="0">
                <a:solidFill>
                  <a:schemeClr val="tx1">
                    <a:lumMod val="65000"/>
                    <a:lumOff val="35000"/>
                  </a:schemeClr>
                </a:solidFill>
                <a:cs typeface="Arial" panose="020B0604020202020204" pitchFamily="34" charset="0"/>
              </a:rPr>
              <a:t>unstructured data</a:t>
            </a:r>
            <a:endParaRPr lang="tr-TR" sz="2000" dirty="0">
              <a:solidFill>
                <a:schemeClr val="tx1">
                  <a:lumMod val="65000"/>
                  <a:lumOff val="35000"/>
                </a:schemeClr>
              </a:solidFill>
              <a:cs typeface="Arial" panose="020B0604020202020204" pitchFamily="34" charset="0"/>
            </a:endParaRPr>
          </a:p>
        </p:txBody>
      </p:sp>
      <p:sp>
        <p:nvSpPr>
          <p:cNvPr id="21" name="TextBox 16">
            <a:extLst>
              <a:ext uri="{FF2B5EF4-FFF2-40B4-BE49-F238E27FC236}">
                <a16:creationId xmlns:a16="http://schemas.microsoft.com/office/drawing/2014/main" id="{CBB52CB2-92B4-405C-B4D1-EB4869030416}"/>
              </a:ext>
            </a:extLst>
          </p:cNvPr>
          <p:cNvSpPr txBox="1"/>
          <p:nvPr/>
        </p:nvSpPr>
        <p:spPr>
          <a:xfrm>
            <a:off x="8829675" y="4314788"/>
            <a:ext cx="1490087" cy="276999"/>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1200" b="1" dirty="0">
                <a:solidFill>
                  <a:schemeClr val="tx1">
                    <a:lumMod val="65000"/>
                    <a:lumOff val="35000"/>
                  </a:schemeClr>
                </a:solidFill>
                <a:cs typeface="Arial" panose="020B0604020202020204" pitchFamily="34" charset="0"/>
              </a:rPr>
              <a:t>WORD DOCUMENTS</a:t>
            </a:r>
            <a:endParaRPr lang="tr-TR" sz="1200" b="1" dirty="0">
              <a:solidFill>
                <a:schemeClr val="tx1">
                  <a:lumMod val="65000"/>
                  <a:lumOff val="35000"/>
                </a:schemeClr>
              </a:solidFill>
              <a:cs typeface="Arial" panose="020B0604020202020204" pitchFamily="34" charset="0"/>
            </a:endParaRPr>
          </a:p>
        </p:txBody>
      </p:sp>
      <p:cxnSp>
        <p:nvCxnSpPr>
          <p:cNvPr id="23" name="Straight Connector 22">
            <a:extLst>
              <a:ext uri="{FF2B5EF4-FFF2-40B4-BE49-F238E27FC236}">
                <a16:creationId xmlns:a16="http://schemas.microsoft.com/office/drawing/2014/main" id="{D38FD04E-0972-40D9-998D-4DCFF121EE19}"/>
              </a:ext>
            </a:extLst>
          </p:cNvPr>
          <p:cNvCxnSpPr>
            <a:cxnSpLocks/>
          </p:cNvCxnSpPr>
          <p:nvPr/>
        </p:nvCxnSpPr>
        <p:spPr>
          <a:xfrm>
            <a:off x="6723107" y="4031407"/>
            <a:ext cx="2106568" cy="0"/>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357EB3BD-FD89-449A-874C-ED3B1DC2F06E}"/>
              </a:ext>
            </a:extLst>
          </p:cNvPr>
          <p:cNvCxnSpPr>
            <a:cxnSpLocks/>
          </p:cNvCxnSpPr>
          <p:nvPr/>
        </p:nvCxnSpPr>
        <p:spPr>
          <a:xfrm>
            <a:off x="6354923" y="3627112"/>
            <a:ext cx="2474752" cy="0"/>
          </a:xfrm>
          <a:prstGeom prst="line">
            <a:avLst/>
          </a:prstGeom>
          <a:ln>
            <a:solidFill>
              <a:srgbClr val="595959"/>
            </a:solidFill>
          </a:ln>
        </p:spPr>
        <p:style>
          <a:lnRef idx="1">
            <a:schemeClr val="dk1"/>
          </a:lnRef>
          <a:fillRef idx="0">
            <a:schemeClr val="dk1"/>
          </a:fillRef>
          <a:effectRef idx="0">
            <a:schemeClr val="dk1"/>
          </a:effectRef>
          <a:fontRef idx="minor">
            <a:schemeClr val="tx1"/>
          </a:fontRef>
        </p:style>
      </p:cxnSp>
      <p:sp>
        <p:nvSpPr>
          <p:cNvPr id="26" name="TextBox 16">
            <a:extLst>
              <a:ext uri="{FF2B5EF4-FFF2-40B4-BE49-F238E27FC236}">
                <a16:creationId xmlns:a16="http://schemas.microsoft.com/office/drawing/2014/main" id="{55CD7140-9387-4E63-9954-AF2A19948431}"/>
              </a:ext>
            </a:extLst>
          </p:cNvPr>
          <p:cNvSpPr txBox="1"/>
          <p:nvPr/>
        </p:nvSpPr>
        <p:spPr>
          <a:xfrm>
            <a:off x="8829675" y="4646100"/>
            <a:ext cx="1158266" cy="276999"/>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1200" b="1" dirty="0">
                <a:solidFill>
                  <a:schemeClr val="tx1">
                    <a:lumMod val="65000"/>
                    <a:lumOff val="35000"/>
                  </a:schemeClr>
                </a:solidFill>
                <a:cs typeface="Arial" panose="020B0604020202020204" pitchFamily="34" charset="0"/>
              </a:rPr>
              <a:t>SPREADSHEETS</a:t>
            </a:r>
            <a:endParaRPr lang="tr-TR" sz="1400" b="1" dirty="0">
              <a:solidFill>
                <a:schemeClr val="tx1">
                  <a:lumMod val="65000"/>
                  <a:lumOff val="35000"/>
                </a:schemeClr>
              </a:solidFill>
              <a:cs typeface="Arial" panose="020B0604020202020204" pitchFamily="34" charset="0"/>
            </a:endParaRPr>
          </a:p>
        </p:txBody>
      </p:sp>
      <p:sp>
        <p:nvSpPr>
          <p:cNvPr id="27" name="TextBox 16">
            <a:extLst>
              <a:ext uri="{FF2B5EF4-FFF2-40B4-BE49-F238E27FC236}">
                <a16:creationId xmlns:a16="http://schemas.microsoft.com/office/drawing/2014/main" id="{C44E27E2-45F5-44F8-A726-1440E5306E26}"/>
              </a:ext>
            </a:extLst>
          </p:cNvPr>
          <p:cNvSpPr txBox="1"/>
          <p:nvPr/>
        </p:nvSpPr>
        <p:spPr>
          <a:xfrm>
            <a:off x="8829675" y="5007307"/>
            <a:ext cx="1217000" cy="276999"/>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1200" b="1" dirty="0">
                <a:solidFill>
                  <a:schemeClr val="tx1">
                    <a:lumMod val="65000"/>
                    <a:lumOff val="35000"/>
                  </a:schemeClr>
                </a:solidFill>
                <a:cs typeface="Arial" panose="020B0604020202020204" pitchFamily="34" charset="0"/>
              </a:rPr>
              <a:t>PRESENTATIONS</a:t>
            </a:r>
            <a:endParaRPr lang="tr-TR" sz="1400" b="1" dirty="0">
              <a:solidFill>
                <a:schemeClr val="tx1">
                  <a:lumMod val="65000"/>
                  <a:lumOff val="35000"/>
                </a:schemeClr>
              </a:solidFill>
              <a:cs typeface="Arial" panose="020B0604020202020204" pitchFamily="34" charset="0"/>
            </a:endParaRPr>
          </a:p>
        </p:txBody>
      </p:sp>
      <p:sp>
        <p:nvSpPr>
          <p:cNvPr id="28" name="TextBox 16">
            <a:extLst>
              <a:ext uri="{FF2B5EF4-FFF2-40B4-BE49-F238E27FC236}">
                <a16:creationId xmlns:a16="http://schemas.microsoft.com/office/drawing/2014/main" id="{D7139551-5196-4F01-A95A-633299CEFFA2}"/>
              </a:ext>
            </a:extLst>
          </p:cNvPr>
          <p:cNvSpPr txBox="1"/>
          <p:nvPr/>
        </p:nvSpPr>
        <p:spPr>
          <a:xfrm>
            <a:off x="8829675" y="5368514"/>
            <a:ext cx="1561005" cy="276999"/>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1200" b="1" dirty="0">
                <a:solidFill>
                  <a:schemeClr val="tx1">
                    <a:lumMod val="65000"/>
                    <a:lumOff val="35000"/>
                  </a:schemeClr>
                </a:solidFill>
                <a:cs typeface="Arial" panose="020B0604020202020204" pitchFamily="34" charset="0"/>
              </a:rPr>
              <a:t>SOCIAL MEDIA POSTS</a:t>
            </a:r>
            <a:endParaRPr lang="tr-TR" sz="1200" b="1" dirty="0">
              <a:solidFill>
                <a:schemeClr val="tx1">
                  <a:lumMod val="65000"/>
                  <a:lumOff val="35000"/>
                </a:schemeClr>
              </a:solidFill>
              <a:cs typeface="Arial" panose="020B0604020202020204" pitchFamily="34" charset="0"/>
            </a:endParaRPr>
          </a:p>
        </p:txBody>
      </p:sp>
      <p:sp>
        <p:nvSpPr>
          <p:cNvPr id="29" name="TextBox 16">
            <a:extLst>
              <a:ext uri="{FF2B5EF4-FFF2-40B4-BE49-F238E27FC236}">
                <a16:creationId xmlns:a16="http://schemas.microsoft.com/office/drawing/2014/main" id="{3D90EBEE-3EAD-43D7-97A6-C71C8ADF2D72}"/>
              </a:ext>
            </a:extLst>
          </p:cNvPr>
          <p:cNvSpPr txBox="1"/>
          <p:nvPr/>
        </p:nvSpPr>
        <p:spPr>
          <a:xfrm>
            <a:off x="8829675" y="3892908"/>
            <a:ext cx="504818" cy="276999"/>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1200" b="1" dirty="0">
                <a:solidFill>
                  <a:schemeClr val="tx1">
                    <a:lumMod val="65000"/>
                    <a:lumOff val="35000"/>
                  </a:schemeClr>
                </a:solidFill>
                <a:cs typeface="Arial" panose="020B0604020202020204" pitchFamily="34" charset="0"/>
              </a:rPr>
              <a:t>PDFS</a:t>
            </a:r>
            <a:endParaRPr lang="tr-TR" sz="1200" b="1" dirty="0">
              <a:solidFill>
                <a:schemeClr val="tx1">
                  <a:lumMod val="65000"/>
                  <a:lumOff val="35000"/>
                </a:schemeClr>
              </a:solidFill>
              <a:cs typeface="Arial" panose="020B0604020202020204" pitchFamily="34" charset="0"/>
            </a:endParaRPr>
          </a:p>
        </p:txBody>
      </p:sp>
      <p:sp>
        <p:nvSpPr>
          <p:cNvPr id="30" name="TextBox 16">
            <a:extLst>
              <a:ext uri="{FF2B5EF4-FFF2-40B4-BE49-F238E27FC236}">
                <a16:creationId xmlns:a16="http://schemas.microsoft.com/office/drawing/2014/main" id="{70CAEA33-B694-4123-8901-9D4EF1290BFF}"/>
              </a:ext>
            </a:extLst>
          </p:cNvPr>
          <p:cNvSpPr txBox="1"/>
          <p:nvPr/>
        </p:nvSpPr>
        <p:spPr>
          <a:xfrm>
            <a:off x="8829675" y="5760500"/>
            <a:ext cx="635559" cy="276999"/>
          </a:xfrm>
          <a:prstGeom prst="rect">
            <a:avLst/>
          </a:prstGeom>
          <a:noFill/>
        </p:spPr>
        <p:txBody>
          <a:bodyPr wrap="non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r"/>
            <a:r>
              <a:rPr lang="en-US" sz="1200" b="1" dirty="0">
                <a:solidFill>
                  <a:schemeClr val="tx1">
                    <a:lumMod val="65000"/>
                    <a:lumOff val="35000"/>
                  </a:schemeClr>
                </a:solidFill>
                <a:cs typeface="Arial" panose="020B0604020202020204" pitchFamily="34" charset="0"/>
              </a:rPr>
              <a:t>BOOKS</a:t>
            </a:r>
            <a:endParaRPr lang="tr-TR" sz="1400" b="1" dirty="0">
              <a:solidFill>
                <a:schemeClr val="tx1">
                  <a:lumMod val="65000"/>
                  <a:lumOff val="35000"/>
                </a:schemeClr>
              </a:solidFill>
              <a:cs typeface="Arial" panose="020B0604020202020204" pitchFamily="34" charset="0"/>
            </a:endParaRPr>
          </a:p>
        </p:txBody>
      </p:sp>
      <p:cxnSp>
        <p:nvCxnSpPr>
          <p:cNvPr id="31" name="Straight Connector 30">
            <a:extLst>
              <a:ext uri="{FF2B5EF4-FFF2-40B4-BE49-F238E27FC236}">
                <a16:creationId xmlns:a16="http://schemas.microsoft.com/office/drawing/2014/main" id="{68239360-703C-4D9C-8892-B7C036C2CE8E}"/>
              </a:ext>
            </a:extLst>
          </p:cNvPr>
          <p:cNvCxnSpPr>
            <a:cxnSpLocks/>
          </p:cNvCxnSpPr>
          <p:nvPr/>
        </p:nvCxnSpPr>
        <p:spPr>
          <a:xfrm>
            <a:off x="6723107" y="4418699"/>
            <a:ext cx="2106568" cy="0"/>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Connector 31">
            <a:extLst>
              <a:ext uri="{FF2B5EF4-FFF2-40B4-BE49-F238E27FC236}">
                <a16:creationId xmlns:a16="http://schemas.microsoft.com/office/drawing/2014/main" id="{1B870842-0A29-4921-8259-BA697F315D54}"/>
              </a:ext>
            </a:extLst>
          </p:cNvPr>
          <p:cNvCxnSpPr>
            <a:cxnSpLocks/>
          </p:cNvCxnSpPr>
          <p:nvPr/>
        </p:nvCxnSpPr>
        <p:spPr>
          <a:xfrm>
            <a:off x="6723107" y="4762648"/>
            <a:ext cx="2106568" cy="0"/>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F24D4677-48DF-488D-A026-49486F38D872}"/>
              </a:ext>
            </a:extLst>
          </p:cNvPr>
          <p:cNvCxnSpPr>
            <a:cxnSpLocks/>
          </p:cNvCxnSpPr>
          <p:nvPr/>
        </p:nvCxnSpPr>
        <p:spPr>
          <a:xfrm>
            <a:off x="6547870" y="5156930"/>
            <a:ext cx="2281805" cy="0"/>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08D44A0B-D09B-4A21-92C2-F9D4B690D995}"/>
              </a:ext>
            </a:extLst>
          </p:cNvPr>
          <p:cNvCxnSpPr>
            <a:cxnSpLocks/>
          </p:cNvCxnSpPr>
          <p:nvPr/>
        </p:nvCxnSpPr>
        <p:spPr>
          <a:xfrm>
            <a:off x="6224631" y="5509268"/>
            <a:ext cx="2605044" cy="0"/>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C97741D6-CA5C-480E-8008-9ADED2FDBA98}"/>
              </a:ext>
            </a:extLst>
          </p:cNvPr>
          <p:cNvCxnSpPr>
            <a:cxnSpLocks/>
          </p:cNvCxnSpPr>
          <p:nvPr/>
        </p:nvCxnSpPr>
        <p:spPr>
          <a:xfrm>
            <a:off x="6125624" y="5878384"/>
            <a:ext cx="2704051" cy="0"/>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0" name="TextBox 39">
            <a:extLst>
              <a:ext uri="{FF2B5EF4-FFF2-40B4-BE49-F238E27FC236}">
                <a16:creationId xmlns:a16="http://schemas.microsoft.com/office/drawing/2014/main" id="{92B25C07-8091-4384-83AA-44A040A6C64F}"/>
              </a:ext>
            </a:extLst>
          </p:cNvPr>
          <p:cNvSpPr txBox="1"/>
          <p:nvPr/>
        </p:nvSpPr>
        <p:spPr>
          <a:xfrm>
            <a:off x="609598" y="2222866"/>
            <a:ext cx="1526217" cy="830997"/>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rtlCol="0">
            <a:spAutoFit/>
          </a:bodyPr>
          <a:lstStyle/>
          <a:p>
            <a:r>
              <a:rPr lang="en-US" sz="4800" b="1" dirty="0">
                <a:ln w="9525">
                  <a:solidFill>
                    <a:schemeClr val="bg1"/>
                  </a:solidFill>
                  <a:prstDash val="solid"/>
                </a:ln>
                <a:solidFill>
                  <a:srgbClr val="3C9BD4"/>
                </a:solidFill>
                <a:effectLst>
                  <a:outerShdw blurRad="12700" dist="38100" dir="2700000" algn="tl" rotWithShape="0">
                    <a:schemeClr val="accent5">
                      <a:lumMod val="60000"/>
                      <a:lumOff val="40000"/>
                    </a:schemeClr>
                  </a:outerShdw>
                </a:effectLst>
                <a:cs typeface="Arial" panose="020B0604020202020204" pitchFamily="34" charset="0"/>
              </a:rPr>
              <a:t>%20</a:t>
            </a:r>
            <a:endParaRPr lang="tr-TR" sz="4800" b="1" dirty="0">
              <a:ln w="9525">
                <a:solidFill>
                  <a:schemeClr val="bg1"/>
                </a:solidFill>
                <a:prstDash val="solid"/>
              </a:ln>
              <a:solidFill>
                <a:srgbClr val="3C9BD4"/>
              </a:solidFill>
              <a:effectLst>
                <a:outerShdw blurRad="12700" dist="38100" dir="2700000" algn="tl" rotWithShape="0">
                  <a:schemeClr val="accent5">
                    <a:lumMod val="60000"/>
                    <a:lumOff val="40000"/>
                  </a:schemeClr>
                </a:outerShdw>
              </a:effectLst>
              <a:cs typeface="Arial" panose="020B0604020202020204" pitchFamily="34" charset="0"/>
            </a:endParaRPr>
          </a:p>
        </p:txBody>
      </p:sp>
      <p:sp>
        <p:nvSpPr>
          <p:cNvPr id="41" name="TextBox 40">
            <a:extLst>
              <a:ext uri="{FF2B5EF4-FFF2-40B4-BE49-F238E27FC236}">
                <a16:creationId xmlns:a16="http://schemas.microsoft.com/office/drawing/2014/main" id="{3BFD8A0E-AD95-49CC-84E5-18A0828F375A}"/>
              </a:ext>
            </a:extLst>
          </p:cNvPr>
          <p:cNvSpPr txBox="1"/>
          <p:nvPr/>
        </p:nvSpPr>
        <p:spPr>
          <a:xfrm>
            <a:off x="609599" y="4507600"/>
            <a:ext cx="1526217" cy="830997"/>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rtlCol="0">
            <a:spAutoFit/>
          </a:bodyPr>
          <a:lstStyle/>
          <a:p>
            <a:r>
              <a:rPr lang="en-US" sz="4800" b="1" dirty="0">
                <a:ln w="9525">
                  <a:solidFill>
                    <a:schemeClr val="bg1"/>
                  </a:solidFill>
                  <a:prstDash val="solid"/>
                </a:ln>
                <a:solidFill>
                  <a:srgbClr val="8DD9FF"/>
                </a:solidFill>
                <a:effectLst>
                  <a:outerShdw blurRad="12700" dist="38100" dir="2700000" algn="tl" rotWithShape="0">
                    <a:schemeClr val="accent5">
                      <a:lumMod val="60000"/>
                      <a:lumOff val="40000"/>
                    </a:schemeClr>
                  </a:outerShdw>
                </a:effectLst>
                <a:cs typeface="Arial" panose="020B0604020202020204" pitchFamily="34" charset="0"/>
              </a:rPr>
              <a:t>%80</a:t>
            </a:r>
            <a:endParaRPr lang="tr-TR" sz="4800" b="1" dirty="0">
              <a:ln w="9525">
                <a:solidFill>
                  <a:schemeClr val="bg1"/>
                </a:solidFill>
                <a:prstDash val="solid"/>
              </a:ln>
              <a:solidFill>
                <a:srgbClr val="8DD9FF"/>
              </a:solidFill>
              <a:effectLst>
                <a:outerShdw blurRad="12700" dist="38100" dir="2700000" algn="tl" rotWithShape="0">
                  <a:schemeClr val="accent5">
                    <a:lumMod val="60000"/>
                    <a:lumOff val="40000"/>
                  </a:schemeClr>
                </a:outerShdw>
              </a:effectLst>
              <a:cs typeface="Arial" panose="020B0604020202020204" pitchFamily="34" charset="0"/>
            </a:endParaRPr>
          </a:p>
        </p:txBody>
      </p:sp>
      <p:cxnSp>
        <p:nvCxnSpPr>
          <p:cNvPr id="42" name="Straight Connector 41">
            <a:extLst>
              <a:ext uri="{FF2B5EF4-FFF2-40B4-BE49-F238E27FC236}">
                <a16:creationId xmlns:a16="http://schemas.microsoft.com/office/drawing/2014/main" id="{10494150-AFFF-4D12-A891-F36D455D15BD}"/>
              </a:ext>
            </a:extLst>
          </p:cNvPr>
          <p:cNvCxnSpPr>
            <a:cxnSpLocks/>
          </p:cNvCxnSpPr>
          <p:nvPr/>
        </p:nvCxnSpPr>
        <p:spPr>
          <a:xfrm>
            <a:off x="2121622" y="3076730"/>
            <a:ext cx="523583" cy="0"/>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 name="Straight Connector 44">
            <a:extLst>
              <a:ext uri="{FF2B5EF4-FFF2-40B4-BE49-F238E27FC236}">
                <a16:creationId xmlns:a16="http://schemas.microsoft.com/office/drawing/2014/main" id="{4012A1B5-DA9C-4A80-AF60-66ABE0048A6A}"/>
              </a:ext>
            </a:extLst>
          </p:cNvPr>
          <p:cNvCxnSpPr>
            <a:cxnSpLocks/>
          </p:cNvCxnSpPr>
          <p:nvPr/>
        </p:nvCxnSpPr>
        <p:spPr>
          <a:xfrm>
            <a:off x="2121622" y="1040582"/>
            <a:ext cx="1354005" cy="0"/>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7" name="Straight Connector 46">
            <a:extLst>
              <a:ext uri="{FF2B5EF4-FFF2-40B4-BE49-F238E27FC236}">
                <a16:creationId xmlns:a16="http://schemas.microsoft.com/office/drawing/2014/main" id="{482CFC3E-9B22-4B7F-B3DE-BAA2F6C275AA}"/>
              </a:ext>
            </a:extLst>
          </p:cNvPr>
          <p:cNvCxnSpPr>
            <a:cxnSpLocks/>
          </p:cNvCxnSpPr>
          <p:nvPr/>
        </p:nvCxnSpPr>
        <p:spPr>
          <a:xfrm>
            <a:off x="2121622" y="1048071"/>
            <a:ext cx="0" cy="2028659"/>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0" name="Straight Connector 49">
            <a:extLst>
              <a:ext uri="{FF2B5EF4-FFF2-40B4-BE49-F238E27FC236}">
                <a16:creationId xmlns:a16="http://schemas.microsoft.com/office/drawing/2014/main" id="{13D64233-33C1-448F-8F53-505973116E44}"/>
              </a:ext>
            </a:extLst>
          </p:cNvPr>
          <p:cNvCxnSpPr>
            <a:cxnSpLocks/>
          </p:cNvCxnSpPr>
          <p:nvPr/>
        </p:nvCxnSpPr>
        <p:spPr>
          <a:xfrm flipV="1">
            <a:off x="2101941" y="6451681"/>
            <a:ext cx="1373686" cy="1"/>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Straight Connector 50">
            <a:extLst>
              <a:ext uri="{FF2B5EF4-FFF2-40B4-BE49-F238E27FC236}">
                <a16:creationId xmlns:a16="http://schemas.microsoft.com/office/drawing/2014/main" id="{590CF9AF-9A70-408A-BBCA-1E21E162B379}"/>
              </a:ext>
            </a:extLst>
          </p:cNvPr>
          <p:cNvCxnSpPr>
            <a:cxnSpLocks/>
          </p:cNvCxnSpPr>
          <p:nvPr/>
        </p:nvCxnSpPr>
        <p:spPr>
          <a:xfrm>
            <a:off x="2121622" y="3869073"/>
            <a:ext cx="523583" cy="7489"/>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2" name="Straight Connector 51">
            <a:extLst>
              <a:ext uri="{FF2B5EF4-FFF2-40B4-BE49-F238E27FC236}">
                <a16:creationId xmlns:a16="http://schemas.microsoft.com/office/drawing/2014/main" id="{9A42646E-E9A0-437B-9E0C-CC9043C58321}"/>
              </a:ext>
            </a:extLst>
          </p:cNvPr>
          <p:cNvCxnSpPr>
            <a:cxnSpLocks/>
          </p:cNvCxnSpPr>
          <p:nvPr/>
        </p:nvCxnSpPr>
        <p:spPr>
          <a:xfrm flipH="1">
            <a:off x="2107429" y="3876562"/>
            <a:ext cx="14193" cy="2549405"/>
          </a:xfrm>
          <a:prstGeom prst="line">
            <a:avLst/>
          </a:prstGeom>
          <a:ln w="9525" cap="flat" cmpd="sng" algn="ctr">
            <a:solidFill>
              <a:srgbClr val="59595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5132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Title 3">
            <a:extLst>
              <a:ext uri="{FF2B5EF4-FFF2-40B4-BE49-F238E27FC236}">
                <a16:creationId xmlns:a16="http://schemas.microsoft.com/office/drawing/2014/main" id="{18EBA3E6-4C40-40FB-8D91-C21D1F9FC9B5}"/>
              </a:ext>
            </a:extLst>
          </p:cNvPr>
          <p:cNvSpPr txBox="1">
            <a:spLocks/>
          </p:cNvSpPr>
          <p:nvPr/>
        </p:nvSpPr>
        <p:spPr>
          <a:xfrm>
            <a:off x="609600" y="274641"/>
            <a:ext cx="10972801" cy="715961"/>
          </a:xfrm>
          <a:prstGeom prst="rect">
            <a:avLst/>
          </a:prstGeom>
        </p:spPr>
        <p:txBody>
          <a:bodyPr vert="horz" lIns="91436" tIns="45718" rIns="91436" bIns="45718" rtlCol="0" anchor="ctr">
            <a:normAutofit fontScale="92500" lnSpcReduction="10000"/>
          </a:bodyPr>
          <a:lstStyle>
            <a:lvl1pPr algn="l" defTabSz="1218845" rtl="0" eaLnBrk="1" latinLnBrk="0" hangingPunct="1">
              <a:spcBef>
                <a:spcPct val="0"/>
              </a:spcBef>
              <a:buNone/>
              <a:defRPr sz="3732" kern="1200">
                <a:solidFill>
                  <a:schemeClr val="tx1">
                    <a:lumMod val="65000"/>
                    <a:lumOff val="35000"/>
                  </a:schemeClr>
                </a:solidFill>
                <a:latin typeface="+mj-lt"/>
                <a:ea typeface="+mj-ea"/>
                <a:cs typeface="+mj-cs"/>
              </a:defRPr>
            </a:lvl1pPr>
          </a:lstStyle>
          <a:p>
            <a:endParaRPr lang="tr-TR" sz="1100" b="1" dirty="0">
              <a:solidFill>
                <a:srgbClr val="000000"/>
              </a:solidFill>
              <a:latin typeface="+mn-lt"/>
              <a:cs typeface="Arial" panose="020B0604020202020204" pitchFamily="34" charset="0"/>
            </a:endParaRPr>
          </a:p>
          <a:p>
            <a:r>
              <a:rPr lang="en-US" sz="3600" b="1" dirty="0">
                <a:latin typeface="+mn-lt"/>
                <a:cs typeface="Arial" panose="020B0604020202020204" pitchFamily="34" charset="0"/>
              </a:rPr>
              <a:t>Data Preprocessing </a:t>
            </a:r>
            <a:endParaRPr lang="tr-TR" dirty="0">
              <a:latin typeface="+mn-lt"/>
            </a:endParaRPr>
          </a:p>
        </p:txBody>
      </p:sp>
      <p:graphicFrame>
        <p:nvGraphicFramePr>
          <p:cNvPr id="6" name="Diagram 5">
            <a:extLst>
              <a:ext uri="{FF2B5EF4-FFF2-40B4-BE49-F238E27FC236}">
                <a16:creationId xmlns:a16="http://schemas.microsoft.com/office/drawing/2014/main" id="{5843686C-0D14-4FF3-B0E7-DFE45627A332}"/>
              </a:ext>
            </a:extLst>
          </p:cNvPr>
          <p:cNvGraphicFramePr/>
          <p:nvPr>
            <p:extLst>
              <p:ext uri="{D42A27DB-BD31-4B8C-83A1-F6EECF244321}">
                <p14:modId xmlns:p14="http://schemas.microsoft.com/office/powerpoint/2010/main" val="1977977556"/>
              </p:ext>
            </p:extLst>
          </p:nvPr>
        </p:nvGraphicFramePr>
        <p:xfrm>
          <a:off x="609600" y="1174459"/>
          <a:ext cx="10972800" cy="48044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001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28279</TotalTime>
  <Words>1215</Words>
  <Application>Microsoft Office PowerPoint</Application>
  <PresentationFormat>Widescreen</PresentationFormat>
  <Paragraphs>202</Paragraphs>
  <Slides>19</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Arial</vt:lpstr>
      <vt:lpstr>Calibri</vt:lpstr>
      <vt:lpstr>Calibri Light</vt:lpstr>
      <vt:lpstr>Helvetica</vt:lpstr>
      <vt:lpstr>Wingdings</vt:lpstr>
      <vt:lpstr>Office Theme</vt:lpstr>
      <vt:lpstr>7_Office Theme</vt:lpstr>
      <vt:lpstr>PowerPoint Presentation</vt:lpstr>
      <vt:lpstr>Topics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Halil Çokgünlü</dc:creator>
  <cp:lastModifiedBy>Mehmet Ali Varol</cp:lastModifiedBy>
  <cp:revision>325</cp:revision>
  <dcterms:created xsi:type="dcterms:W3CDTF">2017-10-31T20:56:39Z</dcterms:created>
  <dcterms:modified xsi:type="dcterms:W3CDTF">2021-01-24T10:27:19Z</dcterms:modified>
</cp:coreProperties>
</file>